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62" r:id="rId5"/>
    <p:sldId id="266" r:id="rId6"/>
    <p:sldId id="265" r:id="rId7"/>
    <p:sldId id="267" r:id="rId8"/>
    <p:sldId id="268" r:id="rId9"/>
    <p:sldId id="269" r:id="rId10"/>
    <p:sldId id="270" r:id="rId11"/>
  </p:sldIdLst>
  <p:sldSz cx="18288000" cy="10287000"/>
  <p:notesSz cx="6858000" cy="9144000"/>
  <p:embeddedFontLst>
    <p:embeddedFont>
      <p:font typeface="Montserrat" panose="00000500000000000000" pitchFamily="2" charset="0"/>
      <p:regular r:id="rId12"/>
      <p:bold r:id="rId13"/>
      <p:italic r:id="rId14"/>
      <p:boldItalic r:id="rId15"/>
    </p:embeddedFont>
    <p:embeddedFont>
      <p:font typeface="Montserrat Ultra-Bold" panose="020B060402020202020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A3B522-7C8E-5751-2787-BA76AE2B5142}" v="34" dt="2025-07-24T14:06:58.4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8" autoAdjust="0"/>
    <p:restoredTop sz="94658" autoAdjust="0"/>
  </p:normalViewPr>
  <p:slideViewPr>
    <p:cSldViewPr>
      <p:cViewPr varScale="1">
        <p:scale>
          <a:sx n="70" d="100"/>
          <a:sy n="70" d="100"/>
        </p:scale>
        <p:origin x="114"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076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5905541-DC39-B837-BAFC-E4075C5E028B}"/>
              </a:ext>
            </a:extLst>
          </p:cNvPr>
          <p:cNvGrpSpPr/>
          <p:nvPr userDrawn="1"/>
        </p:nvGrpSpPr>
        <p:grpSpPr>
          <a:xfrm>
            <a:off x="0" y="8673449"/>
            <a:ext cx="18288000" cy="1708685"/>
            <a:chOff x="0" y="0"/>
            <a:chExt cx="4816593" cy="450024"/>
          </a:xfrm>
        </p:grpSpPr>
        <p:sp>
          <p:nvSpPr>
            <p:cNvPr id="4" name="Freeform 3">
              <a:extLst>
                <a:ext uri="{FF2B5EF4-FFF2-40B4-BE49-F238E27FC236}">
                  <a16:creationId xmlns:a16="http://schemas.microsoft.com/office/drawing/2014/main" id="{C2C0541D-4033-D12D-C6BD-0B63DAABBC3F}"/>
                </a:ext>
              </a:extLst>
            </p:cNvPr>
            <p:cNvSpPr/>
            <p:nvPr/>
          </p:nvSpPr>
          <p:spPr>
            <a:xfrm>
              <a:off x="0" y="0"/>
              <a:ext cx="4816592" cy="450024"/>
            </a:xfrm>
            <a:custGeom>
              <a:avLst/>
              <a:gdLst/>
              <a:ahLst/>
              <a:cxnLst/>
              <a:rect l="l" t="t" r="r" b="b"/>
              <a:pathLst>
                <a:path w="4816592" h="450024">
                  <a:moveTo>
                    <a:pt x="0" y="0"/>
                  </a:moveTo>
                  <a:lnTo>
                    <a:pt x="4816592" y="0"/>
                  </a:lnTo>
                  <a:lnTo>
                    <a:pt x="4816592" y="450024"/>
                  </a:lnTo>
                  <a:lnTo>
                    <a:pt x="0" y="450024"/>
                  </a:lnTo>
                  <a:close/>
                </a:path>
              </a:pathLst>
            </a:custGeom>
            <a:solidFill>
              <a:srgbClr val="011E41"/>
            </a:solidFill>
          </p:spPr>
          <p:txBody>
            <a:bodyPr/>
            <a:lstStyle/>
            <a:p>
              <a:endParaRPr lang="en-US"/>
            </a:p>
          </p:txBody>
        </p:sp>
        <p:sp>
          <p:nvSpPr>
            <p:cNvPr id="5" name="TextBox 4">
              <a:extLst>
                <a:ext uri="{FF2B5EF4-FFF2-40B4-BE49-F238E27FC236}">
                  <a16:creationId xmlns:a16="http://schemas.microsoft.com/office/drawing/2014/main" id="{68D62279-0425-10AF-0F69-051E7210E236}"/>
                </a:ext>
              </a:extLst>
            </p:cNvPr>
            <p:cNvSpPr txBox="1"/>
            <p:nvPr/>
          </p:nvSpPr>
          <p:spPr>
            <a:xfrm>
              <a:off x="0" y="-47625"/>
              <a:ext cx="4816593" cy="497649"/>
            </a:xfrm>
            <a:prstGeom prst="rect">
              <a:avLst/>
            </a:prstGeom>
          </p:spPr>
          <p:txBody>
            <a:bodyPr lIns="50800" tIns="50800" rIns="50800" bIns="50800" rtlCol="0" anchor="ctr"/>
            <a:lstStyle/>
            <a:p>
              <a:pPr algn="ctr">
                <a:lnSpc>
                  <a:spcPts val="2659"/>
                </a:lnSpc>
              </a:pPr>
              <a:endParaRPr/>
            </a:p>
          </p:txBody>
        </p:sp>
      </p:grpSp>
      <p:sp>
        <p:nvSpPr>
          <p:cNvPr id="6" name="TextBox 5">
            <a:extLst>
              <a:ext uri="{FF2B5EF4-FFF2-40B4-BE49-F238E27FC236}">
                <a16:creationId xmlns:a16="http://schemas.microsoft.com/office/drawing/2014/main" id="{E1B7B3A5-B247-CDEC-1F19-ECDB70EF419B}"/>
              </a:ext>
            </a:extLst>
          </p:cNvPr>
          <p:cNvSpPr txBox="1"/>
          <p:nvPr userDrawn="1"/>
        </p:nvSpPr>
        <p:spPr>
          <a:xfrm>
            <a:off x="1028700" y="2177839"/>
            <a:ext cx="16230600" cy="5607949"/>
          </a:xfrm>
          <a:prstGeom prst="rect">
            <a:avLst/>
          </a:prstGeom>
        </p:spPr>
        <p:txBody>
          <a:bodyPr lIns="0" tIns="0" rIns="0" bIns="0" rtlCol="0" anchor="t">
            <a:spAutoFit/>
          </a:bodyPr>
          <a:lstStyle/>
          <a:p>
            <a:pPr>
              <a:lnSpc>
                <a:spcPts val="4951"/>
              </a:lnSpc>
            </a:pPr>
            <a:r>
              <a:rPr lang="en-US" sz="3537">
                <a:solidFill>
                  <a:srgbClr val="081E40"/>
                </a:solidFill>
                <a:latin typeface="Montserrat"/>
              </a:rPr>
              <a:t>The following slides contain pre-branded layout options following the Shepherd University brand standards. Duplicate or delete slides and edit as needed for your presentation. Before saving your presentation, please delete this instruction slide.</a:t>
            </a:r>
          </a:p>
          <a:p>
            <a:pPr>
              <a:lnSpc>
                <a:spcPts val="4951"/>
              </a:lnSpc>
            </a:pPr>
            <a:endParaRPr lang="en-US" sz="3537">
              <a:solidFill>
                <a:srgbClr val="081E40"/>
              </a:solidFill>
              <a:latin typeface="Montserrat"/>
            </a:endParaRPr>
          </a:p>
          <a:p>
            <a:pPr>
              <a:lnSpc>
                <a:spcPts val="4951"/>
              </a:lnSpc>
            </a:pPr>
            <a:r>
              <a:rPr lang="en-US" sz="3537">
                <a:solidFill>
                  <a:srgbClr val="081E40"/>
                </a:solidFill>
                <a:latin typeface="Montserrat"/>
              </a:rPr>
              <a:t>Do not modify the colors or logos that exist in this template. If you modify any text, be sure to follow the brand standards guide. The fonts can either remain in Montserrat, or change to Rasa, both of which can be found for free on fonts.google.com.</a:t>
            </a:r>
          </a:p>
        </p:txBody>
      </p:sp>
      <p:sp>
        <p:nvSpPr>
          <p:cNvPr id="7" name="Freeform 6">
            <a:extLst>
              <a:ext uri="{FF2B5EF4-FFF2-40B4-BE49-F238E27FC236}">
                <a16:creationId xmlns:a16="http://schemas.microsoft.com/office/drawing/2014/main" id="{CB1A9E65-C1E4-4DD3-83A7-9B17535E4EA9}"/>
              </a:ext>
            </a:extLst>
          </p:cNvPr>
          <p:cNvSpPr/>
          <p:nvPr userDrawn="1"/>
        </p:nvSpPr>
        <p:spPr>
          <a:xfrm>
            <a:off x="14425120" y="8824826"/>
            <a:ext cx="2900855" cy="1232553"/>
          </a:xfrm>
          <a:custGeom>
            <a:avLst/>
            <a:gdLst/>
            <a:ahLst/>
            <a:cxnLst/>
            <a:rect l="l" t="t" r="r" b="b"/>
            <a:pathLst>
              <a:path w="2900855" h="1232553">
                <a:moveTo>
                  <a:pt x="0" y="0"/>
                </a:moveTo>
                <a:lnTo>
                  <a:pt x="2900855" y="0"/>
                </a:lnTo>
                <a:lnTo>
                  <a:pt x="2900855" y="1232553"/>
                </a:lnTo>
                <a:lnTo>
                  <a:pt x="0" y="1232553"/>
                </a:lnTo>
                <a:lnTo>
                  <a:pt x="0" y="0"/>
                </a:lnTo>
                <a:close/>
              </a:path>
            </a:pathLst>
          </a:custGeom>
          <a:blipFill>
            <a:blip r:embed="rId2"/>
            <a:stretch>
              <a:fillRect t="-65122" b="-70230"/>
            </a:stretch>
          </a:blipFill>
        </p:spPr>
        <p:txBody>
          <a:bodyPr/>
          <a:lstStyle/>
          <a:p>
            <a:endParaRPr lang="en-US"/>
          </a:p>
        </p:txBody>
      </p:sp>
      <p:sp>
        <p:nvSpPr>
          <p:cNvPr id="8" name="TextBox 7">
            <a:extLst>
              <a:ext uri="{FF2B5EF4-FFF2-40B4-BE49-F238E27FC236}">
                <a16:creationId xmlns:a16="http://schemas.microsoft.com/office/drawing/2014/main" id="{C452E71F-3309-BEA6-A219-E9EEF448F0C9}"/>
              </a:ext>
            </a:extLst>
          </p:cNvPr>
          <p:cNvSpPr txBox="1"/>
          <p:nvPr userDrawn="1"/>
        </p:nvSpPr>
        <p:spPr>
          <a:xfrm>
            <a:off x="1028700" y="895350"/>
            <a:ext cx="16230600" cy="1226820"/>
          </a:xfrm>
          <a:prstGeom prst="rect">
            <a:avLst/>
          </a:prstGeom>
        </p:spPr>
        <p:txBody>
          <a:bodyPr lIns="0" tIns="0" rIns="0" bIns="0" rtlCol="0" anchor="t">
            <a:spAutoFit/>
          </a:bodyPr>
          <a:lstStyle/>
          <a:p>
            <a:pPr algn="just">
              <a:lnSpc>
                <a:spcPts val="10080"/>
              </a:lnSpc>
            </a:pPr>
            <a:r>
              <a:rPr lang="en-US" sz="7200" dirty="0">
                <a:solidFill>
                  <a:srgbClr val="081E40"/>
                </a:solidFill>
                <a:latin typeface="Montserrat Ultra-Bold"/>
              </a:rPr>
              <a:t>Instructions</a:t>
            </a:r>
          </a:p>
        </p:txBody>
      </p:sp>
    </p:spTree>
    <p:extLst>
      <p:ext uri="{BB962C8B-B14F-4D97-AF65-F5344CB8AC3E}">
        <p14:creationId xmlns:p14="http://schemas.microsoft.com/office/powerpoint/2010/main" val="2569523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 Navy">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E6B3687A-40A2-279B-7026-13E06D3EBDF4}"/>
              </a:ext>
            </a:extLst>
          </p:cNvPr>
          <p:cNvSpPr>
            <a:spLocks noGrp="1"/>
          </p:cNvSpPr>
          <p:nvPr>
            <p:ph type="body" sz="quarter" idx="10" hasCustomPrompt="1"/>
          </p:nvPr>
        </p:nvSpPr>
        <p:spPr>
          <a:xfrm>
            <a:off x="4009868" y="3238500"/>
            <a:ext cx="13439931" cy="2057400"/>
          </a:xfrm>
          <a:prstGeom prst="rect">
            <a:avLst/>
          </a:prstGeom>
        </p:spPr>
        <p:txBody>
          <a:bodyPr/>
          <a:lstStyle>
            <a:lvl1pPr marL="0" indent="0">
              <a:buNone/>
              <a:defRPr sz="13620" b="1" i="0">
                <a:ln>
                  <a:solidFill>
                    <a:schemeClr val="tx1"/>
                  </a:solidFill>
                </a:ln>
                <a:latin typeface="Montserrat" pitchFamily="2" charset="77"/>
              </a:defRPr>
            </a:lvl1pPr>
          </a:lstStyle>
          <a:p>
            <a:pPr lvl="0"/>
            <a:r>
              <a:rPr lang="en-US" dirty="0"/>
              <a:t>Heading</a:t>
            </a:r>
          </a:p>
        </p:txBody>
      </p:sp>
      <p:sp>
        <p:nvSpPr>
          <p:cNvPr id="26" name="Text Placeholder 25">
            <a:extLst>
              <a:ext uri="{FF2B5EF4-FFF2-40B4-BE49-F238E27FC236}">
                <a16:creationId xmlns:a16="http://schemas.microsoft.com/office/drawing/2014/main" id="{A4BD19FA-3312-3C3E-7157-706C79CD22EB}"/>
              </a:ext>
            </a:extLst>
          </p:cNvPr>
          <p:cNvSpPr>
            <a:spLocks noGrp="1"/>
          </p:cNvSpPr>
          <p:nvPr>
            <p:ph type="body" sz="quarter" idx="11" hasCustomPrompt="1"/>
          </p:nvPr>
        </p:nvSpPr>
        <p:spPr>
          <a:xfrm>
            <a:off x="4009869" y="5295900"/>
            <a:ext cx="13439930" cy="2743200"/>
          </a:xfrm>
          <a:prstGeom prst="rect">
            <a:avLst/>
          </a:prstGeom>
        </p:spPr>
        <p:txBody>
          <a:bodyPr/>
          <a:lstStyle>
            <a:lvl1pPr marL="0" indent="0">
              <a:buNone/>
              <a:defRPr sz="7950" b="0" i="0">
                <a:latin typeface="Montserrat" pitchFamily="2" charset="77"/>
              </a:defRPr>
            </a:lvl1pPr>
          </a:lstStyle>
          <a:p>
            <a:pPr lvl="0"/>
            <a:r>
              <a:rPr lang="en-US" dirty="0"/>
              <a:t>Subheading</a:t>
            </a:r>
          </a:p>
        </p:txBody>
      </p:sp>
      <p:grpSp>
        <p:nvGrpSpPr>
          <p:cNvPr id="27" name="Group 2">
            <a:extLst>
              <a:ext uri="{FF2B5EF4-FFF2-40B4-BE49-F238E27FC236}">
                <a16:creationId xmlns:a16="http://schemas.microsoft.com/office/drawing/2014/main" id="{F5F013DF-5897-096C-564E-F1A26F0D1440}"/>
              </a:ext>
            </a:extLst>
          </p:cNvPr>
          <p:cNvGrpSpPr/>
          <p:nvPr userDrawn="1"/>
        </p:nvGrpSpPr>
        <p:grpSpPr>
          <a:xfrm>
            <a:off x="0" y="0"/>
            <a:ext cx="3377547" cy="10287000"/>
            <a:chOff x="0" y="0"/>
            <a:chExt cx="889560" cy="2709333"/>
          </a:xfrm>
        </p:grpSpPr>
        <p:sp>
          <p:nvSpPr>
            <p:cNvPr id="28" name="Freeform 3">
              <a:extLst>
                <a:ext uri="{FF2B5EF4-FFF2-40B4-BE49-F238E27FC236}">
                  <a16:creationId xmlns:a16="http://schemas.microsoft.com/office/drawing/2014/main" id="{CBAD7CCF-ABC9-FC3E-412F-C3389C79D23B}"/>
                </a:ext>
              </a:extLst>
            </p:cNvPr>
            <p:cNvSpPr/>
            <p:nvPr/>
          </p:nvSpPr>
          <p:spPr>
            <a:xfrm>
              <a:off x="0" y="0"/>
              <a:ext cx="889560" cy="2709333"/>
            </a:xfrm>
            <a:custGeom>
              <a:avLst/>
              <a:gdLst/>
              <a:ahLst/>
              <a:cxnLst/>
              <a:rect l="l" t="t" r="r" b="b"/>
              <a:pathLst>
                <a:path w="889560" h="2709333">
                  <a:moveTo>
                    <a:pt x="0" y="0"/>
                  </a:moveTo>
                  <a:lnTo>
                    <a:pt x="889560" y="0"/>
                  </a:lnTo>
                  <a:lnTo>
                    <a:pt x="889560" y="2709333"/>
                  </a:lnTo>
                  <a:lnTo>
                    <a:pt x="0" y="2709333"/>
                  </a:lnTo>
                  <a:close/>
                </a:path>
              </a:pathLst>
            </a:custGeom>
            <a:solidFill>
              <a:srgbClr val="011E41"/>
            </a:solidFill>
          </p:spPr>
          <p:txBody>
            <a:bodyPr/>
            <a:lstStyle/>
            <a:p>
              <a:endParaRPr lang="en-US"/>
            </a:p>
          </p:txBody>
        </p:sp>
        <p:sp>
          <p:nvSpPr>
            <p:cNvPr id="29" name="TextBox 4">
              <a:extLst>
                <a:ext uri="{FF2B5EF4-FFF2-40B4-BE49-F238E27FC236}">
                  <a16:creationId xmlns:a16="http://schemas.microsoft.com/office/drawing/2014/main" id="{72872D8A-3C32-63C1-5EAE-8895FBAF641D}"/>
                </a:ext>
              </a:extLst>
            </p:cNvPr>
            <p:cNvSpPr txBox="1"/>
            <p:nvPr/>
          </p:nvSpPr>
          <p:spPr>
            <a:xfrm>
              <a:off x="0" y="-47625"/>
              <a:ext cx="889560" cy="2756958"/>
            </a:xfrm>
            <a:prstGeom prst="rect">
              <a:avLst/>
            </a:prstGeom>
          </p:spPr>
          <p:txBody>
            <a:bodyPr lIns="50800" tIns="50800" rIns="50800" bIns="50800" rtlCol="0" anchor="ctr"/>
            <a:lstStyle/>
            <a:p>
              <a:pPr algn="ctr">
                <a:lnSpc>
                  <a:spcPts val="2659"/>
                </a:lnSpc>
              </a:pPr>
              <a:endParaRPr/>
            </a:p>
          </p:txBody>
        </p:sp>
      </p:grpSp>
      <p:sp>
        <p:nvSpPr>
          <p:cNvPr id="30" name="Freeform 5">
            <a:extLst>
              <a:ext uri="{FF2B5EF4-FFF2-40B4-BE49-F238E27FC236}">
                <a16:creationId xmlns:a16="http://schemas.microsoft.com/office/drawing/2014/main" id="{9D9DAE11-BA14-82C0-62A5-317D351ED0DF}"/>
              </a:ext>
            </a:extLst>
          </p:cNvPr>
          <p:cNvSpPr/>
          <p:nvPr userDrawn="1"/>
        </p:nvSpPr>
        <p:spPr>
          <a:xfrm>
            <a:off x="417097" y="3391332"/>
            <a:ext cx="2543354" cy="2658939"/>
          </a:xfrm>
          <a:custGeom>
            <a:avLst/>
            <a:gdLst/>
            <a:ahLst/>
            <a:cxnLst/>
            <a:rect l="l" t="t" r="r" b="b"/>
            <a:pathLst>
              <a:path w="2543354" h="2658939">
                <a:moveTo>
                  <a:pt x="0" y="0"/>
                </a:moveTo>
                <a:lnTo>
                  <a:pt x="2543354" y="0"/>
                </a:lnTo>
                <a:lnTo>
                  <a:pt x="2543354" y="2658939"/>
                </a:lnTo>
                <a:lnTo>
                  <a:pt x="0" y="2658939"/>
                </a:lnTo>
                <a:lnTo>
                  <a:pt x="0" y="0"/>
                </a:lnTo>
                <a:close/>
              </a:path>
            </a:pathLst>
          </a:custGeom>
          <a:blipFill>
            <a:blip r:embed="rId2"/>
            <a:stretch>
              <a:fillRect r="-4544"/>
            </a:stretch>
          </a:blipFill>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 White">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E3FF891A-7C3B-BBAA-BE62-C161BAE6073D}"/>
              </a:ext>
            </a:extLst>
          </p:cNvPr>
          <p:cNvGrpSpPr/>
          <p:nvPr userDrawn="1"/>
        </p:nvGrpSpPr>
        <p:grpSpPr>
          <a:xfrm>
            <a:off x="3342330" y="0"/>
            <a:ext cx="14945670" cy="10287000"/>
            <a:chOff x="0" y="0"/>
            <a:chExt cx="3936308" cy="2709333"/>
          </a:xfrm>
        </p:grpSpPr>
        <p:sp>
          <p:nvSpPr>
            <p:cNvPr id="6" name="Freeform 3">
              <a:extLst>
                <a:ext uri="{FF2B5EF4-FFF2-40B4-BE49-F238E27FC236}">
                  <a16:creationId xmlns:a16="http://schemas.microsoft.com/office/drawing/2014/main" id="{D444413C-3448-E1F3-B315-019B2EE19F41}"/>
                </a:ext>
              </a:extLst>
            </p:cNvPr>
            <p:cNvSpPr/>
            <p:nvPr/>
          </p:nvSpPr>
          <p:spPr>
            <a:xfrm>
              <a:off x="0" y="0"/>
              <a:ext cx="3936308" cy="2709333"/>
            </a:xfrm>
            <a:custGeom>
              <a:avLst/>
              <a:gdLst/>
              <a:ahLst/>
              <a:cxnLst/>
              <a:rect l="l" t="t" r="r" b="b"/>
              <a:pathLst>
                <a:path w="3936308" h="2709333">
                  <a:moveTo>
                    <a:pt x="0" y="0"/>
                  </a:moveTo>
                  <a:lnTo>
                    <a:pt x="3936308" y="0"/>
                  </a:lnTo>
                  <a:lnTo>
                    <a:pt x="3936308" y="2709333"/>
                  </a:lnTo>
                  <a:lnTo>
                    <a:pt x="0" y="2709333"/>
                  </a:lnTo>
                  <a:close/>
                </a:path>
              </a:pathLst>
            </a:custGeom>
            <a:solidFill>
              <a:srgbClr val="011E41"/>
            </a:solidFill>
          </p:spPr>
          <p:txBody>
            <a:bodyPr/>
            <a:lstStyle/>
            <a:p>
              <a:endParaRPr lang="en-US" dirty="0"/>
            </a:p>
          </p:txBody>
        </p:sp>
        <p:sp>
          <p:nvSpPr>
            <p:cNvPr id="7" name="TextBox 4">
              <a:extLst>
                <a:ext uri="{FF2B5EF4-FFF2-40B4-BE49-F238E27FC236}">
                  <a16:creationId xmlns:a16="http://schemas.microsoft.com/office/drawing/2014/main" id="{4DB24722-19BA-BE20-C7C4-832AEFE0CC33}"/>
                </a:ext>
              </a:extLst>
            </p:cNvPr>
            <p:cNvSpPr txBox="1"/>
            <p:nvPr/>
          </p:nvSpPr>
          <p:spPr>
            <a:xfrm>
              <a:off x="0" y="-47625"/>
              <a:ext cx="3936308" cy="2756958"/>
            </a:xfrm>
            <a:prstGeom prst="rect">
              <a:avLst/>
            </a:prstGeom>
          </p:spPr>
          <p:txBody>
            <a:bodyPr lIns="50800" tIns="50800" rIns="50800" bIns="50800" rtlCol="0" anchor="ctr"/>
            <a:lstStyle/>
            <a:p>
              <a:pPr algn="ctr">
                <a:lnSpc>
                  <a:spcPts val="2659"/>
                </a:lnSpc>
              </a:pPr>
              <a:endParaRPr/>
            </a:p>
          </p:txBody>
        </p:sp>
      </p:grpSp>
      <p:sp>
        <p:nvSpPr>
          <p:cNvPr id="10" name="Freeform 7">
            <a:extLst>
              <a:ext uri="{FF2B5EF4-FFF2-40B4-BE49-F238E27FC236}">
                <a16:creationId xmlns:a16="http://schemas.microsoft.com/office/drawing/2014/main" id="{00ECDC91-E1A9-5FC0-F07C-8DD4948A739A}"/>
              </a:ext>
            </a:extLst>
          </p:cNvPr>
          <p:cNvSpPr/>
          <p:nvPr userDrawn="1"/>
        </p:nvSpPr>
        <p:spPr>
          <a:xfrm>
            <a:off x="417097" y="3391332"/>
            <a:ext cx="2543354" cy="2658939"/>
          </a:xfrm>
          <a:custGeom>
            <a:avLst/>
            <a:gdLst/>
            <a:ahLst/>
            <a:cxnLst/>
            <a:rect l="l" t="t" r="r" b="b"/>
            <a:pathLst>
              <a:path w="2543354" h="2658939">
                <a:moveTo>
                  <a:pt x="0" y="0"/>
                </a:moveTo>
                <a:lnTo>
                  <a:pt x="2543354" y="0"/>
                </a:lnTo>
                <a:lnTo>
                  <a:pt x="2543354" y="2658939"/>
                </a:lnTo>
                <a:lnTo>
                  <a:pt x="0" y="2658939"/>
                </a:lnTo>
                <a:lnTo>
                  <a:pt x="0" y="0"/>
                </a:lnTo>
                <a:close/>
              </a:path>
            </a:pathLst>
          </a:custGeom>
          <a:blipFill>
            <a:blip r:embed="rId2"/>
            <a:stretch>
              <a:fillRect l="-2272" r="-2272"/>
            </a:stretch>
          </a:blipFill>
        </p:spPr>
        <p:txBody>
          <a:bodyPr/>
          <a:lstStyle/>
          <a:p>
            <a:endParaRPr lang="en-US"/>
          </a:p>
        </p:txBody>
      </p:sp>
      <p:sp>
        <p:nvSpPr>
          <p:cNvPr id="20" name="Text Placeholder 19">
            <a:extLst>
              <a:ext uri="{FF2B5EF4-FFF2-40B4-BE49-F238E27FC236}">
                <a16:creationId xmlns:a16="http://schemas.microsoft.com/office/drawing/2014/main" id="{5754D172-E1C0-3314-4F52-88D8433A08A9}"/>
              </a:ext>
            </a:extLst>
          </p:cNvPr>
          <p:cNvSpPr>
            <a:spLocks noGrp="1"/>
          </p:cNvSpPr>
          <p:nvPr>
            <p:ph type="body" sz="quarter" idx="10" hasCustomPrompt="1"/>
          </p:nvPr>
        </p:nvSpPr>
        <p:spPr>
          <a:xfrm>
            <a:off x="4417424" y="3634981"/>
            <a:ext cx="12573000" cy="2118119"/>
          </a:xfrm>
          <a:prstGeom prst="rect">
            <a:avLst/>
          </a:prstGeom>
        </p:spPr>
        <p:txBody>
          <a:bodyPr/>
          <a:lstStyle>
            <a:lvl1pPr marL="0" indent="0">
              <a:buNone/>
              <a:defRPr sz="13620" b="1" i="0">
                <a:solidFill>
                  <a:schemeClr val="bg2"/>
                </a:solidFill>
                <a:latin typeface="Montserrat" pitchFamily="2" charset="77"/>
              </a:defRPr>
            </a:lvl1pPr>
          </a:lstStyle>
          <a:p>
            <a:pPr lvl="0"/>
            <a:r>
              <a:rPr lang="en-US" dirty="0"/>
              <a:t>Heading</a:t>
            </a:r>
          </a:p>
        </p:txBody>
      </p:sp>
      <p:sp>
        <p:nvSpPr>
          <p:cNvPr id="22" name="Text Placeholder 21">
            <a:extLst>
              <a:ext uri="{FF2B5EF4-FFF2-40B4-BE49-F238E27FC236}">
                <a16:creationId xmlns:a16="http://schemas.microsoft.com/office/drawing/2014/main" id="{3B9271D5-5381-FCCB-AD6D-D860B2667034}"/>
              </a:ext>
            </a:extLst>
          </p:cNvPr>
          <p:cNvSpPr>
            <a:spLocks noGrp="1"/>
          </p:cNvSpPr>
          <p:nvPr>
            <p:ph type="body" sz="quarter" idx="11" hasCustomPrompt="1"/>
          </p:nvPr>
        </p:nvSpPr>
        <p:spPr>
          <a:xfrm>
            <a:off x="4424920" y="5753100"/>
            <a:ext cx="12573000" cy="1752600"/>
          </a:xfrm>
          <a:prstGeom prst="rect">
            <a:avLst/>
          </a:prstGeom>
        </p:spPr>
        <p:txBody>
          <a:bodyPr/>
          <a:lstStyle>
            <a:lvl1pPr marL="0" indent="0">
              <a:buNone/>
              <a:defRPr sz="7950">
                <a:solidFill>
                  <a:schemeClr val="bg2"/>
                </a:solidFill>
                <a:latin typeface="Montserrat" pitchFamily="2" charset="77"/>
              </a:defRPr>
            </a:lvl1pPr>
          </a:lstStyle>
          <a:p>
            <a:pPr lvl="0"/>
            <a:r>
              <a:rPr lang="en-US" dirty="0"/>
              <a:t>Subheading</a:t>
            </a:r>
          </a:p>
        </p:txBody>
      </p:sp>
    </p:spTree>
    <p:extLst>
      <p:ext uri="{BB962C8B-B14F-4D97-AF65-F5344CB8AC3E}">
        <p14:creationId xmlns:p14="http://schemas.microsoft.com/office/powerpoint/2010/main" val="1761966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old S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5A7E3A3-B1DB-F00C-742C-8795DD0461BE}"/>
              </a:ext>
            </a:extLst>
          </p:cNvPr>
          <p:cNvGrpSpPr/>
          <p:nvPr userDrawn="1"/>
        </p:nvGrpSpPr>
        <p:grpSpPr>
          <a:xfrm>
            <a:off x="0" y="0"/>
            <a:ext cx="1993840" cy="10287000"/>
            <a:chOff x="0" y="0"/>
            <a:chExt cx="525126" cy="2709333"/>
          </a:xfrm>
        </p:grpSpPr>
        <p:sp>
          <p:nvSpPr>
            <p:cNvPr id="4" name="Freeform 3">
              <a:extLst>
                <a:ext uri="{FF2B5EF4-FFF2-40B4-BE49-F238E27FC236}">
                  <a16:creationId xmlns:a16="http://schemas.microsoft.com/office/drawing/2014/main" id="{F2EC176D-5016-4751-C167-50250F823605}"/>
                </a:ext>
              </a:extLst>
            </p:cNvPr>
            <p:cNvSpPr/>
            <p:nvPr/>
          </p:nvSpPr>
          <p:spPr>
            <a:xfrm>
              <a:off x="0" y="0"/>
              <a:ext cx="525126" cy="2709333"/>
            </a:xfrm>
            <a:custGeom>
              <a:avLst/>
              <a:gdLst/>
              <a:ahLst/>
              <a:cxnLst/>
              <a:rect l="l" t="t" r="r" b="b"/>
              <a:pathLst>
                <a:path w="525126" h="2709333">
                  <a:moveTo>
                    <a:pt x="0" y="0"/>
                  </a:moveTo>
                  <a:lnTo>
                    <a:pt x="525126" y="0"/>
                  </a:lnTo>
                  <a:lnTo>
                    <a:pt x="525126" y="2709333"/>
                  </a:lnTo>
                  <a:lnTo>
                    <a:pt x="0" y="2709333"/>
                  </a:lnTo>
                  <a:close/>
                </a:path>
              </a:pathLst>
            </a:custGeom>
            <a:solidFill>
              <a:srgbClr val="FABD00"/>
            </a:solidFill>
          </p:spPr>
          <p:txBody>
            <a:bodyPr/>
            <a:lstStyle/>
            <a:p>
              <a:endParaRPr lang="en-US"/>
            </a:p>
          </p:txBody>
        </p:sp>
        <p:sp>
          <p:nvSpPr>
            <p:cNvPr id="5" name="TextBox 4">
              <a:extLst>
                <a:ext uri="{FF2B5EF4-FFF2-40B4-BE49-F238E27FC236}">
                  <a16:creationId xmlns:a16="http://schemas.microsoft.com/office/drawing/2014/main" id="{333A670D-8CD4-F8D9-E83B-325D1B955298}"/>
                </a:ext>
              </a:extLst>
            </p:cNvPr>
            <p:cNvSpPr txBox="1"/>
            <p:nvPr/>
          </p:nvSpPr>
          <p:spPr>
            <a:xfrm>
              <a:off x="0" y="-47625"/>
              <a:ext cx="525126" cy="2756958"/>
            </a:xfrm>
            <a:prstGeom prst="rect">
              <a:avLst/>
            </a:prstGeom>
          </p:spPr>
          <p:txBody>
            <a:bodyPr lIns="50800" tIns="50800" rIns="50800" bIns="50800" rtlCol="0" anchor="ctr"/>
            <a:lstStyle/>
            <a:p>
              <a:pPr algn="ctr">
                <a:lnSpc>
                  <a:spcPts val="2659"/>
                </a:lnSpc>
              </a:pPr>
              <a:endParaRPr/>
            </a:p>
          </p:txBody>
        </p:sp>
      </p:grpSp>
      <p:sp>
        <p:nvSpPr>
          <p:cNvPr id="8" name="Freeform 5">
            <a:extLst>
              <a:ext uri="{FF2B5EF4-FFF2-40B4-BE49-F238E27FC236}">
                <a16:creationId xmlns:a16="http://schemas.microsoft.com/office/drawing/2014/main" id="{6005AB57-BBB6-15F9-5152-1AC78444279C}"/>
              </a:ext>
            </a:extLst>
          </p:cNvPr>
          <p:cNvSpPr/>
          <p:nvPr userDrawn="1"/>
        </p:nvSpPr>
        <p:spPr>
          <a:xfrm>
            <a:off x="33728" y="-10618"/>
            <a:ext cx="1993840" cy="10287000"/>
          </a:xfrm>
          <a:custGeom>
            <a:avLst/>
            <a:gdLst/>
            <a:ahLst/>
            <a:cxnLst/>
            <a:rect l="l" t="t" r="r" b="b"/>
            <a:pathLst>
              <a:path w="1993840" h="10287000">
                <a:moveTo>
                  <a:pt x="0" y="0"/>
                </a:moveTo>
                <a:lnTo>
                  <a:pt x="1993840" y="0"/>
                </a:lnTo>
                <a:lnTo>
                  <a:pt x="1993840" y="10287000"/>
                </a:lnTo>
                <a:lnTo>
                  <a:pt x="0" y="10287000"/>
                </a:lnTo>
                <a:lnTo>
                  <a:pt x="0" y="0"/>
                </a:lnTo>
                <a:close/>
              </a:path>
            </a:pathLst>
          </a:custGeom>
          <a:blipFill>
            <a:blip r:embed="rId2">
              <a:alphaModFix amt="20999"/>
            </a:blip>
            <a:stretch>
              <a:fillRect l="-402228" t="-9696" r="-717225" b="-47283"/>
            </a:stretch>
          </a:blipFill>
        </p:spPr>
        <p:txBody>
          <a:bodyPr/>
          <a:lstStyle/>
          <a:p>
            <a:endParaRPr lang="en-US"/>
          </a:p>
        </p:txBody>
      </p:sp>
      <p:sp>
        <p:nvSpPr>
          <p:cNvPr id="9" name="Freeform 6">
            <a:extLst>
              <a:ext uri="{FF2B5EF4-FFF2-40B4-BE49-F238E27FC236}">
                <a16:creationId xmlns:a16="http://schemas.microsoft.com/office/drawing/2014/main" id="{9C254ADC-8462-06C9-4440-5C3BB0CBDCB7}"/>
              </a:ext>
            </a:extLst>
          </p:cNvPr>
          <p:cNvSpPr/>
          <p:nvPr userDrawn="1"/>
        </p:nvSpPr>
        <p:spPr>
          <a:xfrm>
            <a:off x="361918" y="554096"/>
            <a:ext cx="1306358" cy="2158872"/>
          </a:xfrm>
          <a:custGeom>
            <a:avLst/>
            <a:gdLst/>
            <a:ahLst/>
            <a:cxnLst/>
            <a:rect l="l" t="t" r="r" b="b"/>
            <a:pathLst>
              <a:path w="1306358" h="2158872">
                <a:moveTo>
                  <a:pt x="0" y="0"/>
                </a:moveTo>
                <a:lnTo>
                  <a:pt x="1306358" y="0"/>
                </a:lnTo>
                <a:lnTo>
                  <a:pt x="1306358" y="2158872"/>
                </a:lnTo>
                <a:lnTo>
                  <a:pt x="0" y="2158872"/>
                </a:lnTo>
                <a:lnTo>
                  <a:pt x="0" y="0"/>
                </a:lnTo>
                <a:close/>
              </a:path>
            </a:pathLst>
          </a:custGeom>
          <a:blipFill>
            <a:blip r:embed="rId3"/>
            <a:stretch>
              <a:fillRect l="-1612" t="-63930" r="-283408" b="-69050"/>
            </a:stretch>
          </a:blipFill>
        </p:spPr>
        <p:txBody>
          <a:bodyPr/>
          <a:lstStyle/>
          <a:p>
            <a:endParaRPr lang="en-US"/>
          </a:p>
        </p:txBody>
      </p:sp>
      <p:sp>
        <p:nvSpPr>
          <p:cNvPr id="11" name="Text Placeholder 10">
            <a:extLst>
              <a:ext uri="{FF2B5EF4-FFF2-40B4-BE49-F238E27FC236}">
                <a16:creationId xmlns:a16="http://schemas.microsoft.com/office/drawing/2014/main" id="{20F44EE8-D312-CEC8-F143-25AE91E83721}"/>
              </a:ext>
            </a:extLst>
          </p:cNvPr>
          <p:cNvSpPr>
            <a:spLocks noGrp="1"/>
          </p:cNvSpPr>
          <p:nvPr>
            <p:ph type="body" sz="quarter" idx="10" hasCustomPrompt="1"/>
          </p:nvPr>
        </p:nvSpPr>
        <p:spPr>
          <a:xfrm>
            <a:off x="2355758" y="588705"/>
            <a:ext cx="12374562" cy="1282700"/>
          </a:xfrm>
          <a:prstGeom prst="rect">
            <a:avLst/>
          </a:prstGeom>
        </p:spPr>
        <p:txBody>
          <a:bodyPr/>
          <a:lstStyle>
            <a:lvl1pPr marL="0" indent="0">
              <a:buNone/>
              <a:defRPr sz="7200" b="1" i="0">
                <a:latin typeface="Montserrat" pitchFamily="2" charset="77"/>
              </a:defRPr>
            </a:lvl1pPr>
          </a:lstStyle>
          <a:p>
            <a:pPr lvl="0"/>
            <a:r>
              <a:rPr lang="en-US" dirty="0"/>
              <a:t>Heading</a:t>
            </a:r>
          </a:p>
        </p:txBody>
      </p:sp>
      <p:sp>
        <p:nvSpPr>
          <p:cNvPr id="13" name="Text Placeholder 12">
            <a:extLst>
              <a:ext uri="{FF2B5EF4-FFF2-40B4-BE49-F238E27FC236}">
                <a16:creationId xmlns:a16="http://schemas.microsoft.com/office/drawing/2014/main" id="{155F16DA-5B12-B034-E6FF-EEBEFD1509EA}"/>
              </a:ext>
            </a:extLst>
          </p:cNvPr>
          <p:cNvSpPr>
            <a:spLocks noGrp="1"/>
          </p:cNvSpPr>
          <p:nvPr>
            <p:ph type="body" sz="quarter" idx="11" hasCustomPrompt="1"/>
          </p:nvPr>
        </p:nvSpPr>
        <p:spPr>
          <a:xfrm>
            <a:off x="2357345" y="1884521"/>
            <a:ext cx="12372975" cy="1066800"/>
          </a:xfrm>
          <a:prstGeom prst="rect">
            <a:avLst/>
          </a:prstGeom>
        </p:spPr>
        <p:txBody>
          <a:bodyPr/>
          <a:lstStyle>
            <a:lvl1pPr marL="0" indent="0">
              <a:buNone/>
              <a:defRPr sz="4200">
                <a:latin typeface="Montserrat" pitchFamily="2" charset="77"/>
              </a:defRPr>
            </a:lvl1pPr>
          </a:lstStyle>
          <a:p>
            <a:pPr lvl="0"/>
            <a:r>
              <a:rPr lang="en-US" dirty="0"/>
              <a:t>Subheading</a:t>
            </a:r>
          </a:p>
        </p:txBody>
      </p:sp>
    </p:spTree>
    <p:extLst>
      <p:ext uri="{BB962C8B-B14F-4D97-AF65-F5344CB8AC3E}">
        <p14:creationId xmlns:p14="http://schemas.microsoft.com/office/powerpoint/2010/main" val="314853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vy S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7155D1C-91F1-4C96-A6E5-E025D339BA0C}"/>
              </a:ext>
            </a:extLst>
          </p:cNvPr>
          <p:cNvGrpSpPr/>
          <p:nvPr userDrawn="1"/>
        </p:nvGrpSpPr>
        <p:grpSpPr>
          <a:xfrm>
            <a:off x="0" y="0"/>
            <a:ext cx="1993840" cy="10287000"/>
            <a:chOff x="0" y="0"/>
            <a:chExt cx="525126" cy="2709333"/>
          </a:xfrm>
        </p:grpSpPr>
        <p:sp>
          <p:nvSpPr>
            <p:cNvPr id="4" name="Freeform 3">
              <a:extLst>
                <a:ext uri="{FF2B5EF4-FFF2-40B4-BE49-F238E27FC236}">
                  <a16:creationId xmlns:a16="http://schemas.microsoft.com/office/drawing/2014/main" id="{854E40FE-3021-935E-EAE9-8FB9001DE1B9}"/>
                </a:ext>
              </a:extLst>
            </p:cNvPr>
            <p:cNvSpPr/>
            <p:nvPr/>
          </p:nvSpPr>
          <p:spPr>
            <a:xfrm>
              <a:off x="0" y="0"/>
              <a:ext cx="525126" cy="2709333"/>
            </a:xfrm>
            <a:custGeom>
              <a:avLst/>
              <a:gdLst/>
              <a:ahLst/>
              <a:cxnLst/>
              <a:rect l="l" t="t" r="r" b="b"/>
              <a:pathLst>
                <a:path w="525126" h="2709333">
                  <a:moveTo>
                    <a:pt x="0" y="0"/>
                  </a:moveTo>
                  <a:lnTo>
                    <a:pt x="525126" y="0"/>
                  </a:lnTo>
                  <a:lnTo>
                    <a:pt x="525126" y="2709333"/>
                  </a:lnTo>
                  <a:lnTo>
                    <a:pt x="0" y="2709333"/>
                  </a:lnTo>
                  <a:close/>
                </a:path>
              </a:pathLst>
            </a:custGeom>
            <a:solidFill>
              <a:srgbClr val="011233"/>
            </a:solidFill>
          </p:spPr>
          <p:txBody>
            <a:bodyPr/>
            <a:lstStyle/>
            <a:p>
              <a:endParaRPr lang="en-US"/>
            </a:p>
          </p:txBody>
        </p:sp>
        <p:sp>
          <p:nvSpPr>
            <p:cNvPr id="5" name="TextBox 4">
              <a:extLst>
                <a:ext uri="{FF2B5EF4-FFF2-40B4-BE49-F238E27FC236}">
                  <a16:creationId xmlns:a16="http://schemas.microsoft.com/office/drawing/2014/main" id="{137831DD-63F1-2CA7-6193-1F487DB1EA41}"/>
                </a:ext>
              </a:extLst>
            </p:cNvPr>
            <p:cNvSpPr txBox="1"/>
            <p:nvPr/>
          </p:nvSpPr>
          <p:spPr>
            <a:xfrm>
              <a:off x="0" y="-47625"/>
              <a:ext cx="525126" cy="2756958"/>
            </a:xfrm>
            <a:prstGeom prst="rect">
              <a:avLst/>
            </a:prstGeom>
          </p:spPr>
          <p:txBody>
            <a:bodyPr lIns="50800" tIns="50800" rIns="50800" bIns="50800" rtlCol="0" anchor="ctr"/>
            <a:lstStyle/>
            <a:p>
              <a:pPr algn="ctr">
                <a:lnSpc>
                  <a:spcPts val="2659"/>
                </a:lnSpc>
              </a:pPr>
              <a:endParaRPr/>
            </a:p>
          </p:txBody>
        </p:sp>
      </p:grpSp>
      <p:sp>
        <p:nvSpPr>
          <p:cNvPr id="6" name="Freeform 5">
            <a:extLst>
              <a:ext uri="{FF2B5EF4-FFF2-40B4-BE49-F238E27FC236}">
                <a16:creationId xmlns:a16="http://schemas.microsoft.com/office/drawing/2014/main" id="{7FEC9DAA-ED1D-2FF4-C0F3-A8A1C95A4065}"/>
              </a:ext>
            </a:extLst>
          </p:cNvPr>
          <p:cNvSpPr/>
          <p:nvPr userDrawn="1"/>
        </p:nvSpPr>
        <p:spPr>
          <a:xfrm>
            <a:off x="355341" y="448747"/>
            <a:ext cx="1194319" cy="1973718"/>
          </a:xfrm>
          <a:custGeom>
            <a:avLst/>
            <a:gdLst/>
            <a:ahLst/>
            <a:cxnLst/>
            <a:rect l="l" t="t" r="r" b="b"/>
            <a:pathLst>
              <a:path w="1194319" h="1973718">
                <a:moveTo>
                  <a:pt x="0" y="0"/>
                </a:moveTo>
                <a:lnTo>
                  <a:pt x="1194318" y="0"/>
                </a:lnTo>
                <a:lnTo>
                  <a:pt x="1194318" y="1973717"/>
                </a:lnTo>
                <a:lnTo>
                  <a:pt x="0" y="1973717"/>
                </a:lnTo>
                <a:lnTo>
                  <a:pt x="0" y="0"/>
                </a:lnTo>
                <a:close/>
              </a:path>
            </a:pathLst>
          </a:custGeom>
          <a:blipFill>
            <a:blip r:embed="rId2"/>
            <a:stretch>
              <a:fillRect l="-106826" t="-18544" r="-114482" b="-75882"/>
            </a:stretch>
          </a:blipFill>
        </p:spPr>
        <p:txBody>
          <a:bodyPr/>
          <a:lstStyle/>
          <a:p>
            <a:endParaRPr lang="en-US"/>
          </a:p>
        </p:txBody>
      </p:sp>
      <p:sp>
        <p:nvSpPr>
          <p:cNvPr id="10" name="Text Placeholder 9">
            <a:extLst>
              <a:ext uri="{FF2B5EF4-FFF2-40B4-BE49-F238E27FC236}">
                <a16:creationId xmlns:a16="http://schemas.microsoft.com/office/drawing/2014/main" id="{915173A4-0B50-61ED-24E7-6E3B277984B4}"/>
              </a:ext>
            </a:extLst>
          </p:cNvPr>
          <p:cNvSpPr>
            <a:spLocks noGrp="1"/>
          </p:cNvSpPr>
          <p:nvPr>
            <p:ph type="body" sz="quarter" idx="10" hasCustomPrompt="1"/>
          </p:nvPr>
        </p:nvSpPr>
        <p:spPr>
          <a:xfrm>
            <a:off x="2362200" y="571500"/>
            <a:ext cx="11658600" cy="1219200"/>
          </a:xfrm>
          <a:prstGeom prst="rect">
            <a:avLst/>
          </a:prstGeom>
        </p:spPr>
        <p:txBody>
          <a:bodyPr/>
          <a:lstStyle>
            <a:lvl1pPr marL="0" indent="0">
              <a:buNone/>
              <a:defRPr sz="7200" b="1" i="0">
                <a:latin typeface="Montserrat" pitchFamily="2" charset="77"/>
              </a:defRPr>
            </a:lvl1pPr>
          </a:lstStyle>
          <a:p>
            <a:pPr lvl="0"/>
            <a:r>
              <a:rPr lang="en-US" dirty="0"/>
              <a:t>Heading</a:t>
            </a:r>
          </a:p>
        </p:txBody>
      </p:sp>
      <p:sp>
        <p:nvSpPr>
          <p:cNvPr id="11" name="Text Placeholder 9">
            <a:extLst>
              <a:ext uri="{FF2B5EF4-FFF2-40B4-BE49-F238E27FC236}">
                <a16:creationId xmlns:a16="http://schemas.microsoft.com/office/drawing/2014/main" id="{7EF660CD-D093-AA32-7839-B0C207058780}"/>
              </a:ext>
            </a:extLst>
          </p:cNvPr>
          <p:cNvSpPr>
            <a:spLocks noGrp="1"/>
          </p:cNvSpPr>
          <p:nvPr>
            <p:ph type="body" sz="quarter" idx="11" hasCustomPrompt="1"/>
          </p:nvPr>
        </p:nvSpPr>
        <p:spPr>
          <a:xfrm>
            <a:off x="2362200" y="1812865"/>
            <a:ext cx="11658600" cy="1219200"/>
          </a:xfrm>
          <a:prstGeom prst="rect">
            <a:avLst/>
          </a:prstGeom>
        </p:spPr>
        <p:txBody>
          <a:bodyPr/>
          <a:lstStyle>
            <a:lvl1pPr marL="0" indent="0">
              <a:buNone/>
              <a:defRPr sz="4200" b="0" i="0">
                <a:latin typeface="Montserrat" pitchFamily="2" charset="77"/>
              </a:defRPr>
            </a:lvl1pPr>
          </a:lstStyle>
          <a:p>
            <a:pPr lvl="0"/>
            <a:r>
              <a:rPr lang="en-US" dirty="0"/>
              <a:t>Subheading</a:t>
            </a:r>
          </a:p>
        </p:txBody>
      </p:sp>
    </p:spTree>
    <p:extLst>
      <p:ext uri="{BB962C8B-B14F-4D97-AF65-F5344CB8AC3E}">
        <p14:creationId xmlns:p14="http://schemas.microsoft.com/office/powerpoint/2010/main" val="3950698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ite Banner">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DCC2970-7D86-0B93-482D-9AEB0C833517}"/>
              </a:ext>
            </a:extLst>
          </p:cNvPr>
          <p:cNvGrpSpPr/>
          <p:nvPr userDrawn="1"/>
        </p:nvGrpSpPr>
        <p:grpSpPr>
          <a:xfrm>
            <a:off x="0" y="839866"/>
            <a:ext cx="18288000" cy="9447134"/>
            <a:chOff x="0" y="0"/>
            <a:chExt cx="4816593" cy="2488134"/>
          </a:xfrm>
        </p:grpSpPr>
        <p:sp>
          <p:nvSpPr>
            <p:cNvPr id="4" name="Freeform 3">
              <a:extLst>
                <a:ext uri="{FF2B5EF4-FFF2-40B4-BE49-F238E27FC236}">
                  <a16:creationId xmlns:a16="http://schemas.microsoft.com/office/drawing/2014/main" id="{D86373C6-2A5A-8743-2A13-6E620AFE5C60}"/>
                </a:ext>
              </a:extLst>
            </p:cNvPr>
            <p:cNvSpPr/>
            <p:nvPr/>
          </p:nvSpPr>
          <p:spPr>
            <a:xfrm>
              <a:off x="0" y="0"/>
              <a:ext cx="4816592" cy="2488134"/>
            </a:xfrm>
            <a:custGeom>
              <a:avLst/>
              <a:gdLst/>
              <a:ahLst/>
              <a:cxnLst/>
              <a:rect l="l" t="t" r="r" b="b"/>
              <a:pathLst>
                <a:path w="4816592" h="2488134">
                  <a:moveTo>
                    <a:pt x="0" y="0"/>
                  </a:moveTo>
                  <a:lnTo>
                    <a:pt x="4816592" y="0"/>
                  </a:lnTo>
                  <a:lnTo>
                    <a:pt x="4816592" y="2488134"/>
                  </a:lnTo>
                  <a:lnTo>
                    <a:pt x="0" y="2488134"/>
                  </a:lnTo>
                  <a:close/>
                </a:path>
              </a:pathLst>
            </a:custGeom>
            <a:solidFill>
              <a:srgbClr val="011E41"/>
            </a:solidFill>
          </p:spPr>
          <p:txBody>
            <a:bodyPr/>
            <a:lstStyle/>
            <a:p>
              <a:endParaRPr lang="en-US"/>
            </a:p>
          </p:txBody>
        </p:sp>
        <p:sp>
          <p:nvSpPr>
            <p:cNvPr id="5" name="TextBox 4">
              <a:extLst>
                <a:ext uri="{FF2B5EF4-FFF2-40B4-BE49-F238E27FC236}">
                  <a16:creationId xmlns:a16="http://schemas.microsoft.com/office/drawing/2014/main" id="{615BA0B5-2DE8-9FAE-73FF-B0334ABBF2B1}"/>
                </a:ext>
              </a:extLst>
            </p:cNvPr>
            <p:cNvSpPr txBox="1"/>
            <p:nvPr/>
          </p:nvSpPr>
          <p:spPr>
            <a:xfrm>
              <a:off x="0" y="-47625"/>
              <a:ext cx="4816593" cy="2535759"/>
            </a:xfrm>
            <a:prstGeom prst="rect">
              <a:avLst/>
            </a:prstGeom>
          </p:spPr>
          <p:txBody>
            <a:bodyPr lIns="50800" tIns="50800" rIns="50800" bIns="50800" rtlCol="0" anchor="ctr"/>
            <a:lstStyle/>
            <a:p>
              <a:pPr algn="ctr">
                <a:lnSpc>
                  <a:spcPts val="2659"/>
                </a:lnSpc>
              </a:pPr>
              <a:endParaRPr/>
            </a:p>
          </p:txBody>
        </p:sp>
      </p:grpSp>
      <p:sp>
        <p:nvSpPr>
          <p:cNvPr id="8" name="Freeform 7">
            <a:extLst>
              <a:ext uri="{FF2B5EF4-FFF2-40B4-BE49-F238E27FC236}">
                <a16:creationId xmlns:a16="http://schemas.microsoft.com/office/drawing/2014/main" id="{AC515BD2-4B71-56A0-B4B5-FAEA0F77A331}"/>
              </a:ext>
            </a:extLst>
          </p:cNvPr>
          <p:cNvSpPr/>
          <p:nvPr userDrawn="1"/>
        </p:nvSpPr>
        <p:spPr>
          <a:xfrm>
            <a:off x="16448458" y="141039"/>
            <a:ext cx="1074267" cy="1775322"/>
          </a:xfrm>
          <a:custGeom>
            <a:avLst/>
            <a:gdLst/>
            <a:ahLst/>
            <a:cxnLst/>
            <a:rect l="l" t="t" r="r" b="b"/>
            <a:pathLst>
              <a:path w="1074267" h="1775322">
                <a:moveTo>
                  <a:pt x="0" y="0"/>
                </a:moveTo>
                <a:lnTo>
                  <a:pt x="1074268" y="0"/>
                </a:lnTo>
                <a:lnTo>
                  <a:pt x="1074268" y="1775322"/>
                </a:lnTo>
                <a:lnTo>
                  <a:pt x="0" y="1775322"/>
                </a:lnTo>
                <a:lnTo>
                  <a:pt x="0" y="0"/>
                </a:lnTo>
                <a:close/>
              </a:path>
            </a:pathLst>
          </a:custGeom>
          <a:blipFill>
            <a:blip r:embed="rId2"/>
            <a:stretch>
              <a:fillRect l="-17235" t="-87387" r="-352125" b="-96628"/>
            </a:stretch>
          </a:blipFill>
        </p:spPr>
        <p:txBody>
          <a:bodyPr/>
          <a:lstStyle/>
          <a:p>
            <a:endParaRPr lang="en-US"/>
          </a:p>
        </p:txBody>
      </p:sp>
      <p:sp>
        <p:nvSpPr>
          <p:cNvPr id="10" name="Text Placeholder 9">
            <a:extLst>
              <a:ext uri="{FF2B5EF4-FFF2-40B4-BE49-F238E27FC236}">
                <a16:creationId xmlns:a16="http://schemas.microsoft.com/office/drawing/2014/main" id="{3D5E641A-461A-C166-025A-2F33DB9EB9B6}"/>
              </a:ext>
            </a:extLst>
          </p:cNvPr>
          <p:cNvSpPr>
            <a:spLocks noGrp="1"/>
          </p:cNvSpPr>
          <p:nvPr>
            <p:ph type="body" sz="quarter" idx="10" hasCustomPrompt="1"/>
          </p:nvPr>
        </p:nvSpPr>
        <p:spPr>
          <a:xfrm>
            <a:off x="765275" y="1344861"/>
            <a:ext cx="12420600" cy="1143000"/>
          </a:xfrm>
          <a:prstGeom prst="rect">
            <a:avLst/>
          </a:prstGeom>
        </p:spPr>
        <p:txBody>
          <a:bodyPr/>
          <a:lstStyle>
            <a:lvl1pPr marL="0" indent="0">
              <a:buNone/>
              <a:defRPr sz="7200" b="1" i="0">
                <a:solidFill>
                  <a:schemeClr val="bg2"/>
                </a:solidFill>
                <a:latin typeface="Montserrat" pitchFamily="2" charset="77"/>
              </a:defRPr>
            </a:lvl1pPr>
          </a:lstStyle>
          <a:p>
            <a:pPr lvl="0"/>
            <a:r>
              <a:rPr lang="en-US" dirty="0"/>
              <a:t>Heading</a:t>
            </a:r>
          </a:p>
        </p:txBody>
      </p:sp>
      <p:sp>
        <p:nvSpPr>
          <p:cNvPr id="11" name="Text Placeholder 9">
            <a:extLst>
              <a:ext uri="{FF2B5EF4-FFF2-40B4-BE49-F238E27FC236}">
                <a16:creationId xmlns:a16="http://schemas.microsoft.com/office/drawing/2014/main" id="{CAF393FD-6B2D-4EBC-9550-74245CF388EA}"/>
              </a:ext>
            </a:extLst>
          </p:cNvPr>
          <p:cNvSpPr>
            <a:spLocks noGrp="1"/>
          </p:cNvSpPr>
          <p:nvPr>
            <p:ph type="body" sz="quarter" idx="11" hasCustomPrompt="1"/>
          </p:nvPr>
        </p:nvSpPr>
        <p:spPr>
          <a:xfrm>
            <a:off x="765275" y="2672754"/>
            <a:ext cx="12420600" cy="1676400"/>
          </a:xfrm>
          <a:prstGeom prst="rect">
            <a:avLst/>
          </a:prstGeom>
        </p:spPr>
        <p:txBody>
          <a:bodyPr/>
          <a:lstStyle>
            <a:lvl1pPr marL="0" indent="0">
              <a:buNone/>
              <a:defRPr sz="4200" b="0" i="0">
                <a:solidFill>
                  <a:schemeClr val="bg2"/>
                </a:solidFill>
                <a:latin typeface="Montserrat" pitchFamily="2" charset="77"/>
              </a:defRPr>
            </a:lvl1pPr>
          </a:lstStyle>
          <a:p>
            <a:pPr lvl="0"/>
            <a:r>
              <a:rPr lang="en-US" dirty="0"/>
              <a:t>Subheading</a:t>
            </a:r>
          </a:p>
        </p:txBody>
      </p:sp>
    </p:spTree>
    <p:extLst>
      <p:ext uri="{BB962C8B-B14F-4D97-AF65-F5344CB8AC3E}">
        <p14:creationId xmlns:p14="http://schemas.microsoft.com/office/powerpoint/2010/main" val="3967949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vy Banner">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1405006-3D21-F339-6DE0-C50DFD439591}"/>
              </a:ext>
            </a:extLst>
          </p:cNvPr>
          <p:cNvGrpSpPr/>
          <p:nvPr userDrawn="1"/>
        </p:nvGrpSpPr>
        <p:grpSpPr>
          <a:xfrm>
            <a:off x="0" y="0"/>
            <a:ext cx="18288000" cy="928487"/>
            <a:chOff x="0" y="0"/>
            <a:chExt cx="4816593" cy="244540"/>
          </a:xfrm>
        </p:grpSpPr>
        <p:sp>
          <p:nvSpPr>
            <p:cNvPr id="4" name="Freeform 3">
              <a:extLst>
                <a:ext uri="{FF2B5EF4-FFF2-40B4-BE49-F238E27FC236}">
                  <a16:creationId xmlns:a16="http://schemas.microsoft.com/office/drawing/2014/main" id="{781E3D25-037F-6D41-3013-B4138049F59F}"/>
                </a:ext>
              </a:extLst>
            </p:cNvPr>
            <p:cNvSpPr/>
            <p:nvPr/>
          </p:nvSpPr>
          <p:spPr>
            <a:xfrm>
              <a:off x="0" y="0"/>
              <a:ext cx="4816592" cy="244540"/>
            </a:xfrm>
            <a:custGeom>
              <a:avLst/>
              <a:gdLst/>
              <a:ahLst/>
              <a:cxnLst/>
              <a:rect l="l" t="t" r="r" b="b"/>
              <a:pathLst>
                <a:path w="4816592" h="244540">
                  <a:moveTo>
                    <a:pt x="0" y="0"/>
                  </a:moveTo>
                  <a:lnTo>
                    <a:pt x="4816592" y="0"/>
                  </a:lnTo>
                  <a:lnTo>
                    <a:pt x="4816592" y="244540"/>
                  </a:lnTo>
                  <a:lnTo>
                    <a:pt x="0" y="244540"/>
                  </a:lnTo>
                  <a:close/>
                </a:path>
              </a:pathLst>
            </a:custGeom>
            <a:solidFill>
              <a:srgbClr val="011E41"/>
            </a:solidFill>
          </p:spPr>
          <p:txBody>
            <a:bodyPr/>
            <a:lstStyle/>
            <a:p>
              <a:endParaRPr lang="en-US"/>
            </a:p>
          </p:txBody>
        </p:sp>
        <p:sp>
          <p:nvSpPr>
            <p:cNvPr id="5" name="TextBox 4">
              <a:extLst>
                <a:ext uri="{FF2B5EF4-FFF2-40B4-BE49-F238E27FC236}">
                  <a16:creationId xmlns:a16="http://schemas.microsoft.com/office/drawing/2014/main" id="{83FC0147-F5A8-DEEF-FB7E-CE60690682A2}"/>
                </a:ext>
              </a:extLst>
            </p:cNvPr>
            <p:cNvSpPr txBox="1"/>
            <p:nvPr/>
          </p:nvSpPr>
          <p:spPr>
            <a:xfrm>
              <a:off x="0" y="-47625"/>
              <a:ext cx="4816593" cy="292165"/>
            </a:xfrm>
            <a:prstGeom prst="rect">
              <a:avLst/>
            </a:prstGeom>
          </p:spPr>
          <p:txBody>
            <a:bodyPr lIns="50800" tIns="50800" rIns="50800" bIns="50800" rtlCol="0" anchor="ctr"/>
            <a:lstStyle/>
            <a:p>
              <a:pPr algn="ctr">
                <a:lnSpc>
                  <a:spcPts val="2659"/>
                </a:lnSpc>
              </a:pPr>
              <a:endParaRPr/>
            </a:p>
          </p:txBody>
        </p:sp>
      </p:grpSp>
      <p:sp>
        <p:nvSpPr>
          <p:cNvPr id="6" name="Freeform 5">
            <a:extLst>
              <a:ext uri="{FF2B5EF4-FFF2-40B4-BE49-F238E27FC236}">
                <a16:creationId xmlns:a16="http://schemas.microsoft.com/office/drawing/2014/main" id="{58CB0D2E-580B-992A-4120-D982839C0A75}"/>
              </a:ext>
            </a:extLst>
          </p:cNvPr>
          <p:cNvSpPr/>
          <p:nvPr userDrawn="1"/>
        </p:nvSpPr>
        <p:spPr>
          <a:xfrm>
            <a:off x="16448458" y="141039"/>
            <a:ext cx="1074267" cy="1775322"/>
          </a:xfrm>
          <a:custGeom>
            <a:avLst/>
            <a:gdLst/>
            <a:ahLst/>
            <a:cxnLst/>
            <a:rect l="l" t="t" r="r" b="b"/>
            <a:pathLst>
              <a:path w="1074267" h="1775322">
                <a:moveTo>
                  <a:pt x="0" y="0"/>
                </a:moveTo>
                <a:lnTo>
                  <a:pt x="1074268" y="0"/>
                </a:lnTo>
                <a:lnTo>
                  <a:pt x="1074268" y="1775322"/>
                </a:lnTo>
                <a:lnTo>
                  <a:pt x="0" y="1775322"/>
                </a:lnTo>
                <a:lnTo>
                  <a:pt x="0" y="0"/>
                </a:lnTo>
                <a:close/>
              </a:path>
            </a:pathLst>
          </a:custGeom>
          <a:blipFill>
            <a:blip r:embed="rId2"/>
            <a:stretch>
              <a:fillRect l="-17235" t="-87387" r="-352125" b="-96628"/>
            </a:stretch>
          </a:blipFill>
        </p:spPr>
        <p:txBody>
          <a:bodyPr/>
          <a:lstStyle/>
          <a:p>
            <a:endParaRPr lang="en-US"/>
          </a:p>
        </p:txBody>
      </p:sp>
      <p:sp>
        <p:nvSpPr>
          <p:cNvPr id="10" name="Text Placeholder 9">
            <a:extLst>
              <a:ext uri="{FF2B5EF4-FFF2-40B4-BE49-F238E27FC236}">
                <a16:creationId xmlns:a16="http://schemas.microsoft.com/office/drawing/2014/main" id="{831B4C88-A32B-0DC7-650F-F280E504A13A}"/>
              </a:ext>
            </a:extLst>
          </p:cNvPr>
          <p:cNvSpPr>
            <a:spLocks noGrp="1"/>
          </p:cNvSpPr>
          <p:nvPr>
            <p:ph type="body" sz="quarter" idx="10" hasCustomPrompt="1"/>
          </p:nvPr>
        </p:nvSpPr>
        <p:spPr>
          <a:xfrm>
            <a:off x="760278" y="1638301"/>
            <a:ext cx="15688180" cy="1109314"/>
          </a:xfrm>
          <a:prstGeom prst="rect">
            <a:avLst/>
          </a:prstGeom>
        </p:spPr>
        <p:txBody>
          <a:bodyPr/>
          <a:lstStyle>
            <a:lvl1pPr marL="0" indent="0">
              <a:buNone/>
              <a:defRPr sz="7200" b="1" i="0">
                <a:latin typeface="Montserrat" pitchFamily="2" charset="77"/>
              </a:defRPr>
            </a:lvl1pPr>
          </a:lstStyle>
          <a:p>
            <a:pPr lvl="0"/>
            <a:r>
              <a:rPr lang="en-US" dirty="0"/>
              <a:t>Heading </a:t>
            </a:r>
          </a:p>
        </p:txBody>
      </p:sp>
      <p:sp>
        <p:nvSpPr>
          <p:cNvPr id="11" name="Text Placeholder 9">
            <a:extLst>
              <a:ext uri="{FF2B5EF4-FFF2-40B4-BE49-F238E27FC236}">
                <a16:creationId xmlns:a16="http://schemas.microsoft.com/office/drawing/2014/main" id="{F78197BB-4D24-DE02-2C6C-A1334D7F369C}"/>
              </a:ext>
            </a:extLst>
          </p:cNvPr>
          <p:cNvSpPr>
            <a:spLocks noGrp="1"/>
          </p:cNvSpPr>
          <p:nvPr>
            <p:ph type="body" sz="quarter" idx="11" hasCustomPrompt="1"/>
          </p:nvPr>
        </p:nvSpPr>
        <p:spPr>
          <a:xfrm>
            <a:off x="760278" y="2747615"/>
            <a:ext cx="15688180" cy="1831975"/>
          </a:xfrm>
          <a:prstGeom prst="rect">
            <a:avLst/>
          </a:prstGeom>
        </p:spPr>
        <p:txBody>
          <a:bodyPr/>
          <a:lstStyle>
            <a:lvl1pPr marL="0" indent="0">
              <a:buNone/>
              <a:defRPr sz="4200" b="0" i="0">
                <a:latin typeface="Montserrat" pitchFamily="2" charset="77"/>
              </a:defRPr>
            </a:lvl1pPr>
          </a:lstStyle>
          <a:p>
            <a:pPr lvl="0"/>
            <a:r>
              <a:rPr lang="en-US" dirty="0"/>
              <a:t>Subheading </a:t>
            </a:r>
          </a:p>
        </p:txBody>
      </p:sp>
    </p:spTree>
    <p:extLst>
      <p:ext uri="{BB962C8B-B14F-4D97-AF65-F5344CB8AC3E}">
        <p14:creationId xmlns:p14="http://schemas.microsoft.com/office/powerpoint/2010/main" val="3134629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2D1F371E-2C62-545B-FA5C-FBA31088BD1E}"/>
              </a:ext>
            </a:extLst>
          </p:cNvPr>
          <p:cNvSpPr/>
          <p:nvPr userDrawn="1"/>
        </p:nvSpPr>
        <p:spPr>
          <a:xfrm>
            <a:off x="-1524000" y="-1647840"/>
            <a:ext cx="8219033" cy="13582680"/>
          </a:xfrm>
          <a:custGeom>
            <a:avLst/>
            <a:gdLst/>
            <a:ahLst/>
            <a:cxnLst/>
            <a:rect l="l" t="t" r="r" b="b"/>
            <a:pathLst>
              <a:path w="1194319" h="1973718">
                <a:moveTo>
                  <a:pt x="0" y="0"/>
                </a:moveTo>
                <a:lnTo>
                  <a:pt x="1194318" y="0"/>
                </a:lnTo>
                <a:lnTo>
                  <a:pt x="1194318" y="1973717"/>
                </a:lnTo>
                <a:lnTo>
                  <a:pt x="0" y="1973717"/>
                </a:lnTo>
                <a:lnTo>
                  <a:pt x="0" y="0"/>
                </a:lnTo>
                <a:close/>
              </a:path>
            </a:pathLst>
          </a:custGeom>
          <a:blipFill>
            <a:blip r:embed="rId2">
              <a:alphaModFix amt="5000"/>
            </a:blip>
            <a:stretch>
              <a:fillRect l="-106826" t="-18544" r="-114482" b="-75882"/>
            </a:stretch>
          </a:blipFill>
        </p:spPr>
        <p:txBody>
          <a:bodyPr/>
          <a:lstStyle/>
          <a:p>
            <a:endParaRPr lang="en-US"/>
          </a:p>
        </p:txBody>
      </p:sp>
      <p:sp>
        <p:nvSpPr>
          <p:cNvPr id="5" name="Text Placeholder 4">
            <a:extLst>
              <a:ext uri="{FF2B5EF4-FFF2-40B4-BE49-F238E27FC236}">
                <a16:creationId xmlns:a16="http://schemas.microsoft.com/office/drawing/2014/main" id="{D6A2D3E6-AC9A-3078-5B3F-47B21C864ACA}"/>
              </a:ext>
            </a:extLst>
          </p:cNvPr>
          <p:cNvSpPr>
            <a:spLocks noGrp="1"/>
          </p:cNvSpPr>
          <p:nvPr>
            <p:ph type="body" sz="quarter" idx="10"/>
          </p:nvPr>
        </p:nvSpPr>
        <p:spPr>
          <a:xfrm>
            <a:off x="1371600" y="3162300"/>
            <a:ext cx="7315200" cy="6553200"/>
          </a:xfrm>
          <a:prstGeom prst="rect">
            <a:avLst/>
          </a:prstGeom>
        </p:spPr>
        <p:txBody>
          <a:bodyPr/>
          <a:lstStyle>
            <a:lvl1pPr>
              <a:defRPr>
                <a:latin typeface="Rasa" panose="02020503060400000000" pitchFamily="18" charset="77"/>
              </a:defRPr>
            </a:lvl1pPr>
            <a:lvl2pPr>
              <a:defRPr>
                <a:latin typeface="Rasa" panose="02020503060400000000" pitchFamily="18" charset="77"/>
              </a:defRPr>
            </a:lvl2pPr>
            <a:lvl3pPr>
              <a:defRPr>
                <a:latin typeface="Rasa" panose="02020503060400000000" pitchFamily="18" charset="77"/>
              </a:defRPr>
            </a:lvl3pPr>
            <a:lvl4pPr>
              <a:defRPr>
                <a:latin typeface="Rasa" panose="02020503060400000000" pitchFamily="18" charset="77"/>
              </a:defRPr>
            </a:lvl4pPr>
            <a:lvl5pPr>
              <a:defRPr>
                <a:latin typeface="Rasa" panose="02020503060400000000" pitchFamily="18"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a:extLst>
              <a:ext uri="{FF2B5EF4-FFF2-40B4-BE49-F238E27FC236}">
                <a16:creationId xmlns:a16="http://schemas.microsoft.com/office/drawing/2014/main" id="{7966FF59-1A69-037A-BC7E-6C8AC3F83FAD}"/>
              </a:ext>
            </a:extLst>
          </p:cNvPr>
          <p:cNvSpPr>
            <a:spLocks noGrp="1"/>
          </p:cNvSpPr>
          <p:nvPr>
            <p:ph type="body" sz="quarter" idx="11"/>
          </p:nvPr>
        </p:nvSpPr>
        <p:spPr>
          <a:xfrm>
            <a:off x="9906000" y="3162300"/>
            <a:ext cx="7315200" cy="6553200"/>
          </a:xfrm>
          <a:prstGeom prst="rect">
            <a:avLst/>
          </a:prstGeom>
        </p:spPr>
        <p:txBody>
          <a:bodyPr/>
          <a:lstStyle>
            <a:lvl1pPr>
              <a:defRPr>
                <a:latin typeface="Rasa" panose="02020503060400000000" pitchFamily="18" charset="77"/>
              </a:defRPr>
            </a:lvl1pPr>
            <a:lvl2pPr>
              <a:defRPr>
                <a:latin typeface="Rasa" panose="02020503060400000000" pitchFamily="18" charset="77"/>
              </a:defRPr>
            </a:lvl2pPr>
            <a:lvl3pPr>
              <a:defRPr>
                <a:latin typeface="Rasa" panose="02020503060400000000" pitchFamily="18" charset="77"/>
              </a:defRPr>
            </a:lvl3pPr>
            <a:lvl4pPr>
              <a:defRPr>
                <a:latin typeface="Rasa" panose="02020503060400000000" pitchFamily="18" charset="77"/>
              </a:defRPr>
            </a:lvl4pPr>
            <a:lvl5pPr>
              <a:defRPr>
                <a:latin typeface="Rasa" panose="02020503060400000000" pitchFamily="18"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7E7C6040-70D1-3211-169C-59D6B0B0B67C}"/>
              </a:ext>
            </a:extLst>
          </p:cNvPr>
          <p:cNvSpPr>
            <a:spLocks noGrp="1"/>
          </p:cNvSpPr>
          <p:nvPr>
            <p:ph type="body" sz="quarter" idx="12" hasCustomPrompt="1"/>
          </p:nvPr>
        </p:nvSpPr>
        <p:spPr>
          <a:xfrm>
            <a:off x="1386590" y="1866900"/>
            <a:ext cx="15849600" cy="762000"/>
          </a:xfrm>
          <a:prstGeom prst="rect">
            <a:avLst/>
          </a:prstGeom>
        </p:spPr>
        <p:txBody>
          <a:bodyPr/>
          <a:lstStyle>
            <a:lvl1pPr marL="0" indent="0">
              <a:buNone/>
              <a:defRPr sz="4200">
                <a:latin typeface="Montserrat" pitchFamily="2" charset="77"/>
              </a:defRPr>
            </a:lvl1pPr>
          </a:lstStyle>
          <a:p>
            <a:pPr lvl="0"/>
            <a:r>
              <a:rPr lang="en-US" dirty="0"/>
              <a:t>Heading </a:t>
            </a:r>
          </a:p>
        </p:txBody>
      </p:sp>
    </p:spTree>
    <p:extLst>
      <p:ext uri="{BB962C8B-B14F-4D97-AF65-F5344CB8AC3E}">
        <p14:creationId xmlns:p14="http://schemas.microsoft.com/office/powerpoint/2010/main" val="371761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 id="2147483682" r:id="rId2"/>
    <p:sldLayoutId id="2147483655" r:id="rId3"/>
    <p:sldLayoutId id="2147483676" r:id="rId4"/>
    <p:sldLayoutId id="2147483677" r:id="rId5"/>
    <p:sldLayoutId id="2147483678" r:id="rId6"/>
    <p:sldLayoutId id="2147483679" r:id="rId7"/>
    <p:sldLayoutId id="2147483680" r:id="rId8"/>
    <p:sldLayoutId id="2147483683"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F61076-4E0B-5A04-1893-9748C142C461}"/>
              </a:ext>
            </a:extLst>
          </p:cNvPr>
          <p:cNvSpPr>
            <a:spLocks noGrp="1"/>
          </p:cNvSpPr>
          <p:nvPr>
            <p:ph type="title" idx="4294967295"/>
          </p:nvPr>
        </p:nvSpPr>
        <p:spPr>
          <a:xfrm>
            <a:off x="3886200" y="1790700"/>
            <a:ext cx="13439931" cy="2057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500" b="1" i="0" u="none" strike="noStrike" kern="1200" cap="none" spc="0" normalizeH="0" baseline="0" noProof="0" dirty="0">
                <a:ln>
                  <a:solidFill>
                    <a:schemeClr val="tx1"/>
                  </a:solidFill>
                </a:ln>
                <a:solidFill>
                  <a:schemeClr val="tx1"/>
                </a:solidFill>
                <a:effectLst/>
                <a:uLnTx/>
                <a:uFillTx/>
                <a:latin typeface="Montserrat" pitchFamily="2" charset="77"/>
                <a:ea typeface="+mn-ea"/>
                <a:cs typeface="+mn-cs"/>
              </a:rPr>
              <a:t>Alternative Text for Images</a:t>
            </a:r>
          </a:p>
        </p:txBody>
      </p:sp>
      <p:sp>
        <p:nvSpPr>
          <p:cNvPr id="3" name="Text Placeholder 2">
            <a:extLst>
              <a:ext uri="{FF2B5EF4-FFF2-40B4-BE49-F238E27FC236}">
                <a16:creationId xmlns:a16="http://schemas.microsoft.com/office/drawing/2014/main" id="{10ACDF09-725D-8860-C0B1-55F219235CE4}"/>
              </a:ext>
            </a:extLst>
          </p:cNvPr>
          <p:cNvSpPr>
            <a:spLocks noGrp="1"/>
          </p:cNvSpPr>
          <p:nvPr>
            <p:ph type="body" sz="quarter" idx="11"/>
          </p:nvPr>
        </p:nvSpPr>
        <p:spPr>
          <a:xfrm>
            <a:off x="3881284" y="5295900"/>
            <a:ext cx="14278131" cy="2286000"/>
          </a:xfrm>
        </p:spPr>
        <p:txBody>
          <a:bodyPr/>
          <a:lstStyle/>
          <a:p>
            <a:r>
              <a:rPr lang="en-US" sz="4800" dirty="0"/>
              <a:t>Maintaining ADA Title II Compliance</a:t>
            </a:r>
          </a:p>
        </p:txBody>
      </p:sp>
    </p:spTree>
    <p:extLst>
      <p:ext uri="{BB962C8B-B14F-4D97-AF65-F5344CB8AC3E}">
        <p14:creationId xmlns:p14="http://schemas.microsoft.com/office/powerpoint/2010/main" val="230235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6" descr="A text box with the circled  caption “Alt Text, what is this?”"/>
          <p:cNvSpPr txBox="1">
            <a:spLocks/>
          </p:cNvSpPr>
          <p:nvPr/>
        </p:nvSpPr>
        <p:spPr>
          <a:xfrm>
            <a:off x="11515637" y="6819900"/>
            <a:ext cx="5213525" cy="609600"/>
          </a:xfrm>
          <a:prstGeom prst="rect">
            <a:avLst/>
          </a:prstGeom>
        </p:spPr>
        <p:txBody>
          <a:bodyPr/>
          <a:lstStyle>
            <a:lvl1pPr marL="0" indent="0" algn="l" defTabSz="914400" rtl="0" eaLnBrk="1" latinLnBrk="0" hangingPunct="1">
              <a:spcBef>
                <a:spcPct val="20000"/>
              </a:spcBef>
              <a:buFont typeface="Arial" pitchFamily="34" charset="0"/>
              <a:buNone/>
              <a:defRPr sz="4200" kern="1200">
                <a:solidFill>
                  <a:schemeClr val="tx1"/>
                </a:solidFill>
                <a:latin typeface="Montserrat" pitchFamily="2" charset="77"/>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b="1" dirty="0" err="1"/>
              <a:t>Atl</a:t>
            </a:r>
            <a:r>
              <a:rPr lang="en-US" sz="2000" b="1" dirty="0"/>
              <a:t> Text</a:t>
            </a:r>
            <a:r>
              <a:rPr lang="en-US" sz="2000" dirty="0"/>
              <a:t>: A text box with the circled  caption “Alt Text, what is this?”</a:t>
            </a:r>
            <a:endParaRPr lang="en-US" dirty="0"/>
          </a:p>
        </p:txBody>
      </p:sp>
      <p:pic>
        <p:nvPicPr>
          <p:cNvPr id="6" name="Picture 5" descr="A text box with the circled  caption “Alt Text, what is th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781300"/>
            <a:ext cx="6908800" cy="3886200"/>
          </a:xfrm>
          <a:prstGeom prst="rect">
            <a:avLst/>
          </a:prstGeom>
        </p:spPr>
      </p:pic>
      <p:sp>
        <p:nvSpPr>
          <p:cNvPr id="7" name="Text Placeholder 2">
            <a:extLst>
              <a:ext uri="{FF2B5EF4-FFF2-40B4-BE49-F238E27FC236}">
                <a16:creationId xmlns:a16="http://schemas.microsoft.com/office/drawing/2014/main" id="{6946A604-4976-5B05-7BED-857BD98F0112}"/>
              </a:ext>
            </a:extLst>
          </p:cNvPr>
          <p:cNvSpPr txBox="1">
            <a:spLocks/>
          </p:cNvSpPr>
          <p:nvPr/>
        </p:nvSpPr>
        <p:spPr>
          <a:xfrm>
            <a:off x="3048000" y="8724900"/>
            <a:ext cx="13868400" cy="1066800"/>
          </a:xfrm>
          <a:prstGeom prst="rect">
            <a:avLst/>
          </a:prstGeom>
        </p:spPr>
        <p:txBody>
          <a:bodyPr/>
          <a:lstStyle>
            <a:lvl1pPr marL="0" indent="0" algn="l" defTabSz="914400" rtl="0" eaLnBrk="1" latinLnBrk="0" hangingPunct="1">
              <a:spcBef>
                <a:spcPct val="20000"/>
              </a:spcBef>
              <a:buFont typeface="Arial" pitchFamily="34" charset="0"/>
              <a:buNone/>
              <a:defRPr sz="4200" kern="1200">
                <a:solidFill>
                  <a:schemeClr val="tx1"/>
                </a:solidFill>
                <a:latin typeface="Montserrat" pitchFamily="2" charset="77"/>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4000" dirty="0"/>
              <a:t>Alt text is a requirement for all digital images under the new ADA Tile II Regulations (2024)</a:t>
            </a:r>
          </a:p>
        </p:txBody>
      </p:sp>
      <p:sp>
        <p:nvSpPr>
          <p:cNvPr id="3" name="Text Placeholder 2">
            <a:extLst>
              <a:ext uri="{FF2B5EF4-FFF2-40B4-BE49-F238E27FC236}">
                <a16:creationId xmlns:a16="http://schemas.microsoft.com/office/drawing/2014/main" id="{6946A604-4976-5B05-7BED-857BD98F0112}"/>
              </a:ext>
            </a:extLst>
          </p:cNvPr>
          <p:cNvSpPr>
            <a:spLocks noGrp="1"/>
          </p:cNvSpPr>
          <p:nvPr>
            <p:ph type="body" sz="quarter" idx="11"/>
          </p:nvPr>
        </p:nvSpPr>
        <p:spPr>
          <a:xfrm>
            <a:off x="2514600" y="2019300"/>
            <a:ext cx="7696200" cy="1066800"/>
          </a:xfrm>
        </p:spPr>
        <p:txBody>
          <a:bodyPr/>
          <a:lstStyle/>
          <a:p>
            <a:r>
              <a:rPr lang="en-US" sz="3800" dirty="0"/>
              <a:t>Alternative (Alt) Text is a brief text description of images and graphics, and is an essential part of making content accessible. When adding images, icons or other graphic elements to digital content, be sure to add alt text so that your content will be accessible to all users.</a:t>
            </a:r>
          </a:p>
        </p:txBody>
      </p:sp>
      <p:sp>
        <p:nvSpPr>
          <p:cNvPr id="2" name="Text Placeholder 1">
            <a:extLst>
              <a:ext uri="{FF2B5EF4-FFF2-40B4-BE49-F238E27FC236}">
                <a16:creationId xmlns:a16="http://schemas.microsoft.com/office/drawing/2014/main" id="{5ABF42EA-0A66-DC11-A02D-4F7E129DDE34}"/>
              </a:ext>
            </a:extLst>
          </p:cNvPr>
          <p:cNvSpPr>
            <a:spLocks noGrp="1"/>
          </p:cNvSpPr>
          <p:nvPr>
            <p:ph type="title" idx="4294967295"/>
          </p:nvPr>
        </p:nvSpPr>
        <p:spPr>
          <a:xfrm>
            <a:off x="2133600" y="266700"/>
            <a:ext cx="13646242" cy="12827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dirty="0">
                <a:ln>
                  <a:noFill/>
                </a:ln>
                <a:solidFill>
                  <a:schemeClr val="tx1"/>
                </a:solidFill>
                <a:effectLst/>
                <a:uLnTx/>
                <a:uFillTx/>
                <a:latin typeface="Montserrat" pitchFamily="2" charset="77"/>
                <a:ea typeface="+mn-ea"/>
                <a:cs typeface="+mn-cs"/>
              </a:rPr>
              <a:t>What is Alternative Text?</a:t>
            </a:r>
          </a:p>
        </p:txBody>
      </p:sp>
    </p:spTree>
    <p:extLst>
      <p:ext uri="{BB962C8B-B14F-4D97-AF65-F5344CB8AC3E}">
        <p14:creationId xmlns:p14="http://schemas.microsoft.com/office/powerpoint/2010/main" val="332904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BF42EA-0A66-DC11-A02D-4F7E129DDE34}"/>
              </a:ext>
            </a:extLst>
          </p:cNvPr>
          <p:cNvSpPr>
            <a:spLocks noGrp="1"/>
          </p:cNvSpPr>
          <p:nvPr>
            <p:ph type="title" idx="4294967295"/>
          </p:nvPr>
        </p:nvSpPr>
        <p:spPr>
          <a:xfrm>
            <a:off x="2391758" y="419100"/>
            <a:ext cx="13646242" cy="12827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dirty="0">
                <a:ln>
                  <a:noFill/>
                </a:ln>
                <a:solidFill>
                  <a:schemeClr val="tx1"/>
                </a:solidFill>
                <a:effectLst/>
                <a:uLnTx/>
                <a:uFillTx/>
                <a:latin typeface="Montserrat" pitchFamily="2" charset="77"/>
                <a:ea typeface="+mn-ea"/>
                <a:cs typeface="+mn-cs"/>
              </a:rPr>
              <a:t>Alt Text Best Practices</a:t>
            </a:r>
          </a:p>
        </p:txBody>
      </p:sp>
      <p:sp>
        <p:nvSpPr>
          <p:cNvPr id="7" name="Text Placeholder 6"/>
          <p:cNvSpPr>
            <a:spLocks noGrp="1"/>
          </p:cNvSpPr>
          <p:nvPr>
            <p:ph type="body" sz="quarter" idx="11"/>
          </p:nvPr>
        </p:nvSpPr>
        <p:spPr>
          <a:xfrm>
            <a:off x="2357345" y="1884521"/>
            <a:ext cx="14635255" cy="1066800"/>
          </a:xfrm>
        </p:spPr>
        <p:txBody>
          <a:bodyPr/>
          <a:lstStyle/>
          <a:p>
            <a:pPr marL="571500" indent="-571500">
              <a:buFont typeface="Arial" panose="020B0604020202020204" pitchFamily="34" charset="0"/>
              <a:buChar char="•"/>
            </a:pPr>
            <a:r>
              <a:rPr lang="en-US" sz="3500" dirty="0"/>
              <a:t>Keep it short, usually 1-2 sentences. Do not overthink it.</a:t>
            </a:r>
          </a:p>
          <a:p>
            <a:endParaRPr lang="en-US" sz="3500" dirty="0"/>
          </a:p>
          <a:p>
            <a:pPr marL="571500" indent="-571500">
              <a:buFont typeface="Arial" panose="020B0604020202020204" pitchFamily="34" charset="0"/>
              <a:buChar char="•"/>
            </a:pPr>
            <a:r>
              <a:rPr lang="en-US" sz="3500" dirty="0"/>
              <a:t>Focus on the key elements of why you chose the image, do not describe every little detail.</a:t>
            </a:r>
          </a:p>
          <a:p>
            <a:endParaRPr lang="en-US" sz="3500" dirty="0"/>
          </a:p>
          <a:p>
            <a:pPr marL="571500" indent="-571500">
              <a:buFont typeface="Arial" panose="020B0604020202020204" pitchFamily="34" charset="0"/>
              <a:buChar char="•"/>
            </a:pPr>
            <a:r>
              <a:rPr lang="en-US" sz="3500" dirty="0"/>
              <a:t>Do not say “image of” or “picture of.”</a:t>
            </a:r>
          </a:p>
          <a:p>
            <a:endParaRPr lang="en-US" sz="3500" dirty="0"/>
          </a:p>
          <a:p>
            <a:pPr marL="571500" indent="-571500">
              <a:buFont typeface="Arial" panose="020B0604020202020204" pitchFamily="34" charset="0"/>
              <a:buChar char="•"/>
            </a:pPr>
            <a:r>
              <a:rPr lang="en-US" sz="3500" dirty="0"/>
              <a:t>Do say if it is a logo, illustration, painting, cartoon, or diagram.</a:t>
            </a:r>
          </a:p>
          <a:p>
            <a:endParaRPr lang="en-US" sz="3500" dirty="0"/>
          </a:p>
          <a:p>
            <a:pPr marL="571500" indent="-571500">
              <a:buFont typeface="Arial" panose="020B0604020202020204" pitchFamily="34" charset="0"/>
              <a:buChar char="•"/>
            </a:pPr>
            <a:r>
              <a:rPr lang="en-US" sz="3500" dirty="0"/>
              <a:t>Always end the alt text sentence with a period.</a:t>
            </a:r>
          </a:p>
          <a:p>
            <a:endParaRPr lang="en-US" dirty="0"/>
          </a:p>
        </p:txBody>
      </p:sp>
    </p:spTree>
    <p:extLst>
      <p:ext uri="{BB962C8B-B14F-4D97-AF65-F5344CB8AC3E}">
        <p14:creationId xmlns:p14="http://schemas.microsoft.com/office/powerpoint/2010/main" val="300244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BF42EA-0A66-DC11-A02D-4F7E129DDE34}"/>
              </a:ext>
            </a:extLst>
          </p:cNvPr>
          <p:cNvSpPr>
            <a:spLocks noGrp="1"/>
          </p:cNvSpPr>
          <p:nvPr>
            <p:ph type="title" idx="4294967295"/>
          </p:nvPr>
        </p:nvSpPr>
        <p:spPr>
          <a:xfrm>
            <a:off x="2391758" y="419100"/>
            <a:ext cx="13646242" cy="12827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dirty="0">
                <a:ln>
                  <a:noFill/>
                </a:ln>
                <a:solidFill>
                  <a:schemeClr val="tx1"/>
                </a:solidFill>
                <a:effectLst/>
                <a:uLnTx/>
                <a:uFillTx/>
                <a:latin typeface="Montserrat" pitchFamily="2" charset="77"/>
                <a:ea typeface="+mn-ea"/>
                <a:cs typeface="+mn-cs"/>
              </a:rPr>
              <a:t>Photographs</a:t>
            </a:r>
          </a:p>
        </p:txBody>
      </p:sp>
      <p:sp>
        <p:nvSpPr>
          <p:cNvPr id="7" name="Text Placeholder 6"/>
          <p:cNvSpPr>
            <a:spLocks noGrp="1"/>
          </p:cNvSpPr>
          <p:nvPr>
            <p:ph type="body" sz="quarter" idx="11"/>
          </p:nvPr>
        </p:nvSpPr>
        <p:spPr>
          <a:xfrm>
            <a:off x="2391758" y="1866900"/>
            <a:ext cx="14635255" cy="1066800"/>
          </a:xfrm>
        </p:spPr>
        <p:txBody>
          <a:bodyPr/>
          <a:lstStyle/>
          <a:p>
            <a:r>
              <a:rPr lang="en-US" sz="3000" dirty="0"/>
              <a:t>For photographs consider the specifics included in the image, such as names, proper nouns, locations, or action words. Consider why you have chosen that particular image and what you hope it will convey to your audience.</a:t>
            </a:r>
          </a:p>
          <a:p>
            <a:endParaRPr lang="en-US" dirty="0"/>
          </a:p>
        </p:txBody>
      </p:sp>
      <p:pic>
        <p:nvPicPr>
          <p:cNvPr id="6" name="Picture 5" descr="Group of young college students talk and walk in front of tre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8696" y="4569952"/>
            <a:ext cx="5737412" cy="3048000"/>
          </a:xfrm>
          <a:prstGeom prst="rect">
            <a:avLst/>
          </a:prstGeom>
        </p:spPr>
      </p:pic>
      <p:pic>
        <p:nvPicPr>
          <p:cNvPr id="8" name="Picture 7" descr="Shepherd University’s Scarborough Library with flowers in bloom."/>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4600" y="4571181"/>
            <a:ext cx="6055800" cy="4036214"/>
          </a:xfrm>
          <a:prstGeom prst="rect">
            <a:avLst/>
          </a:prstGeom>
        </p:spPr>
      </p:pic>
      <p:sp>
        <p:nvSpPr>
          <p:cNvPr id="9" name="Text Placeholder 1">
            <a:extLst>
              <a:ext uri="{FF2B5EF4-FFF2-40B4-BE49-F238E27FC236}">
                <a16:creationId xmlns:a16="http://schemas.microsoft.com/office/drawing/2014/main" id="{5ABF42EA-0A66-DC11-A02D-4F7E129DDE34}"/>
              </a:ext>
            </a:extLst>
          </p:cNvPr>
          <p:cNvSpPr txBox="1">
            <a:spLocks/>
          </p:cNvSpPr>
          <p:nvPr/>
        </p:nvSpPr>
        <p:spPr>
          <a:xfrm>
            <a:off x="10105103" y="4081002"/>
            <a:ext cx="2029429" cy="529098"/>
          </a:xfrm>
          <a:prstGeom prst="rect">
            <a:avLst/>
          </a:prstGeom>
        </p:spPr>
        <p:txBody>
          <a:bodyPr/>
          <a:lstStyle>
            <a:lvl1pPr marL="0" indent="0" algn="l" defTabSz="914400" rtl="0" eaLnBrk="1" latinLnBrk="0" hangingPunct="1">
              <a:spcBef>
                <a:spcPct val="20000"/>
              </a:spcBef>
              <a:buFont typeface="Arial" pitchFamily="34" charset="0"/>
              <a:buNone/>
              <a:defRPr sz="7200" b="1" i="0" kern="1200">
                <a:solidFill>
                  <a:schemeClr val="tx1"/>
                </a:solidFill>
                <a:latin typeface="Montserrat" pitchFamily="2" charset="77"/>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a:t>Example 2</a:t>
            </a:r>
          </a:p>
        </p:txBody>
      </p:sp>
      <p:sp>
        <p:nvSpPr>
          <p:cNvPr id="10" name="Text Placeholder 1">
            <a:extLst>
              <a:ext uri="{FF2B5EF4-FFF2-40B4-BE49-F238E27FC236}">
                <a16:creationId xmlns:a16="http://schemas.microsoft.com/office/drawing/2014/main" id="{5ABF42EA-0A66-DC11-A02D-4F7E129DDE34}"/>
              </a:ext>
            </a:extLst>
          </p:cNvPr>
          <p:cNvSpPr txBox="1">
            <a:spLocks/>
          </p:cNvSpPr>
          <p:nvPr/>
        </p:nvSpPr>
        <p:spPr>
          <a:xfrm>
            <a:off x="3352800" y="4040854"/>
            <a:ext cx="2029429" cy="529098"/>
          </a:xfrm>
          <a:prstGeom prst="rect">
            <a:avLst/>
          </a:prstGeom>
        </p:spPr>
        <p:txBody>
          <a:bodyPr/>
          <a:lstStyle>
            <a:lvl1pPr marL="0" indent="0" algn="l" defTabSz="914400" rtl="0" eaLnBrk="1" latinLnBrk="0" hangingPunct="1">
              <a:spcBef>
                <a:spcPct val="20000"/>
              </a:spcBef>
              <a:buFont typeface="Arial" pitchFamily="34" charset="0"/>
              <a:buNone/>
              <a:defRPr sz="7200" b="1" i="0" kern="1200">
                <a:solidFill>
                  <a:schemeClr val="tx1"/>
                </a:solidFill>
                <a:latin typeface="Montserrat" pitchFamily="2" charset="77"/>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a:t>Example 1</a:t>
            </a:r>
          </a:p>
        </p:txBody>
      </p:sp>
      <p:sp>
        <p:nvSpPr>
          <p:cNvPr id="13" name="Text Placeholder 6" descr="Group of young college students talk and walk in front of trees" title="Example 1"/>
          <p:cNvSpPr txBox="1">
            <a:spLocks/>
          </p:cNvSpPr>
          <p:nvPr/>
        </p:nvSpPr>
        <p:spPr>
          <a:xfrm>
            <a:off x="3690943" y="7617952"/>
            <a:ext cx="5213525" cy="609600"/>
          </a:xfrm>
          <a:prstGeom prst="rect">
            <a:avLst/>
          </a:prstGeom>
        </p:spPr>
        <p:txBody>
          <a:bodyPr/>
          <a:lstStyle>
            <a:lvl1pPr marL="0" indent="0" algn="l" defTabSz="914400" rtl="0" eaLnBrk="1" latinLnBrk="0" hangingPunct="1">
              <a:spcBef>
                <a:spcPct val="20000"/>
              </a:spcBef>
              <a:buFont typeface="Arial" pitchFamily="34" charset="0"/>
              <a:buNone/>
              <a:defRPr sz="4200" kern="1200">
                <a:solidFill>
                  <a:schemeClr val="tx1"/>
                </a:solidFill>
                <a:latin typeface="Montserrat" pitchFamily="2" charset="77"/>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b="1" dirty="0" err="1"/>
              <a:t>Atl</a:t>
            </a:r>
            <a:r>
              <a:rPr lang="en-US" sz="2000" b="1" dirty="0"/>
              <a:t> Text</a:t>
            </a:r>
            <a:r>
              <a:rPr lang="en-US" sz="2000" dirty="0"/>
              <a:t>: Group of young college students talk and walk in front of trees.</a:t>
            </a:r>
          </a:p>
          <a:p>
            <a:pPr algn="ctr"/>
            <a:endParaRPr lang="en-US" dirty="0"/>
          </a:p>
        </p:txBody>
      </p:sp>
      <p:sp>
        <p:nvSpPr>
          <p:cNvPr id="14" name="Text Placeholder 6" descr="Shepherd University’s Scarborough Library with flowers in bloom.&#10;"/>
          <p:cNvSpPr txBox="1">
            <a:spLocks/>
          </p:cNvSpPr>
          <p:nvPr/>
        </p:nvSpPr>
        <p:spPr>
          <a:xfrm>
            <a:off x="10363200" y="8629518"/>
            <a:ext cx="5827200" cy="609600"/>
          </a:xfrm>
          <a:prstGeom prst="rect">
            <a:avLst/>
          </a:prstGeom>
        </p:spPr>
        <p:txBody>
          <a:bodyPr/>
          <a:lstStyle>
            <a:lvl1pPr marL="0" indent="0" algn="l" defTabSz="914400" rtl="0" eaLnBrk="1" latinLnBrk="0" hangingPunct="1">
              <a:spcBef>
                <a:spcPct val="20000"/>
              </a:spcBef>
              <a:buFont typeface="Arial" pitchFamily="34" charset="0"/>
              <a:buNone/>
              <a:defRPr sz="4200" kern="1200">
                <a:solidFill>
                  <a:schemeClr val="tx1"/>
                </a:solidFill>
                <a:latin typeface="Montserrat" pitchFamily="2" charset="77"/>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b="1" dirty="0" err="1"/>
              <a:t>Atl</a:t>
            </a:r>
            <a:r>
              <a:rPr lang="en-US" sz="2000" b="1" dirty="0"/>
              <a:t> Text</a:t>
            </a:r>
            <a:r>
              <a:rPr lang="en-US" sz="2000" dirty="0"/>
              <a:t>: Shepherd University’s Scarborough Library with flowers in bloom.</a:t>
            </a:r>
          </a:p>
          <a:p>
            <a:pPr algn="ctr"/>
            <a:endParaRPr lang="en-US" dirty="0"/>
          </a:p>
        </p:txBody>
      </p:sp>
    </p:spTree>
    <p:extLst>
      <p:ext uri="{BB962C8B-B14F-4D97-AF65-F5344CB8AC3E}">
        <p14:creationId xmlns:p14="http://schemas.microsoft.com/office/powerpoint/2010/main" val="779842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BF42EA-0A66-DC11-A02D-4F7E129DDE34}"/>
              </a:ext>
            </a:extLst>
          </p:cNvPr>
          <p:cNvSpPr>
            <a:spLocks noGrp="1"/>
          </p:cNvSpPr>
          <p:nvPr>
            <p:ph type="body" sz="quarter" idx="10"/>
          </p:nvPr>
        </p:nvSpPr>
        <p:spPr>
          <a:xfrm>
            <a:off x="2391758" y="419100"/>
            <a:ext cx="13646242" cy="1282700"/>
          </a:xfrm>
        </p:spPr>
        <p:txBody>
          <a:bodyPr/>
          <a:lstStyle/>
          <a:p>
            <a:r>
              <a:rPr lang="en-US" dirty="0"/>
              <a:t>Icons</a:t>
            </a:r>
          </a:p>
        </p:txBody>
      </p:sp>
      <p:sp>
        <p:nvSpPr>
          <p:cNvPr id="7" name="Text Placeholder 6"/>
          <p:cNvSpPr>
            <a:spLocks noGrp="1"/>
          </p:cNvSpPr>
          <p:nvPr>
            <p:ph type="body" sz="quarter" idx="11"/>
          </p:nvPr>
        </p:nvSpPr>
        <p:spPr>
          <a:xfrm>
            <a:off x="2421255" y="1612232"/>
            <a:ext cx="14635255" cy="1066800"/>
          </a:xfrm>
        </p:spPr>
        <p:txBody>
          <a:bodyPr/>
          <a:lstStyle/>
          <a:p>
            <a:r>
              <a:rPr lang="en-US" sz="3500" dirty="0"/>
              <a:t>For icons consider the purpose of the icon — whether it is to share a logo, to indicate an available action, or to serve as a link to a new page. </a:t>
            </a:r>
          </a:p>
        </p:txBody>
      </p:sp>
      <p:sp>
        <p:nvSpPr>
          <p:cNvPr id="9" name="Text Placeholder 1">
            <a:extLst>
              <a:ext uri="{FF2B5EF4-FFF2-40B4-BE49-F238E27FC236}">
                <a16:creationId xmlns:a16="http://schemas.microsoft.com/office/drawing/2014/main" id="{5ABF42EA-0A66-DC11-A02D-4F7E129DDE34}"/>
              </a:ext>
            </a:extLst>
          </p:cNvPr>
          <p:cNvSpPr txBox="1">
            <a:spLocks noGrp="1"/>
          </p:cNvSpPr>
          <p:nvPr>
            <p:ph type="title" idx="4294967295"/>
          </p:nvPr>
        </p:nvSpPr>
        <p:spPr>
          <a:xfrm>
            <a:off x="9243524" y="4116461"/>
            <a:ext cx="2029429" cy="5290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lgn="l" defTabSz="914400" rtl="0" eaLnBrk="1" latinLnBrk="0" hangingPunct="1">
              <a:spcBef>
                <a:spcPct val="20000"/>
              </a:spcBef>
              <a:buFont typeface="Arial" pitchFamily="34" charset="0"/>
              <a:buNone/>
              <a:defRPr sz="7200" b="1" i="0" kern="1200">
                <a:solidFill>
                  <a:schemeClr val="tx1"/>
                </a:solidFill>
                <a:latin typeface="Montserrat" pitchFamily="2" charset="77"/>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500" b="1" i="0" u="sng" strike="noStrike" kern="1200" cap="none" spc="0" normalizeH="0" baseline="0" noProof="0" dirty="0">
                <a:ln>
                  <a:noFill/>
                </a:ln>
                <a:solidFill>
                  <a:schemeClr val="tx1"/>
                </a:solidFill>
                <a:effectLst/>
                <a:uLnTx/>
                <a:uFillTx/>
                <a:latin typeface="Montserrat" pitchFamily="2" charset="77"/>
                <a:ea typeface="+mn-ea"/>
                <a:cs typeface="+mn-cs"/>
              </a:rPr>
              <a:t>Example 2</a:t>
            </a:r>
          </a:p>
        </p:txBody>
      </p:sp>
      <p:sp>
        <p:nvSpPr>
          <p:cNvPr id="10" name="Text Placeholder 1">
            <a:extLst>
              <a:ext uri="{FF2B5EF4-FFF2-40B4-BE49-F238E27FC236}">
                <a16:creationId xmlns:a16="http://schemas.microsoft.com/office/drawing/2014/main" id="{5ABF42EA-0A66-DC11-A02D-4F7E129DDE34}"/>
              </a:ext>
            </a:extLst>
          </p:cNvPr>
          <p:cNvSpPr txBox="1">
            <a:spLocks/>
          </p:cNvSpPr>
          <p:nvPr/>
        </p:nvSpPr>
        <p:spPr>
          <a:xfrm>
            <a:off x="3990441" y="4236740"/>
            <a:ext cx="2029429" cy="529098"/>
          </a:xfrm>
          <a:prstGeom prst="rect">
            <a:avLst/>
          </a:prstGeom>
        </p:spPr>
        <p:txBody>
          <a:bodyPr/>
          <a:lstStyle>
            <a:lvl1pPr marL="0" indent="0" algn="l" defTabSz="914400" rtl="0" eaLnBrk="1" latinLnBrk="0" hangingPunct="1">
              <a:spcBef>
                <a:spcPct val="20000"/>
              </a:spcBef>
              <a:buFont typeface="Arial" pitchFamily="34" charset="0"/>
              <a:buNone/>
              <a:defRPr sz="7200" b="1" i="0" kern="1200">
                <a:solidFill>
                  <a:schemeClr val="tx1"/>
                </a:solidFill>
                <a:latin typeface="Montserrat" pitchFamily="2" charset="77"/>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u="sng" dirty="0"/>
              <a:t>Example 1</a:t>
            </a:r>
          </a:p>
        </p:txBody>
      </p:sp>
      <p:sp>
        <p:nvSpPr>
          <p:cNvPr id="13" name="Text Placeholder 6"/>
          <p:cNvSpPr txBox="1">
            <a:spLocks/>
          </p:cNvSpPr>
          <p:nvPr/>
        </p:nvSpPr>
        <p:spPr>
          <a:xfrm>
            <a:off x="3083943" y="7214416"/>
            <a:ext cx="3962400" cy="609600"/>
          </a:xfrm>
          <a:prstGeom prst="rect">
            <a:avLst/>
          </a:prstGeom>
        </p:spPr>
        <p:txBody>
          <a:bodyPr/>
          <a:lstStyle>
            <a:lvl1pPr marL="0" indent="0" algn="l" defTabSz="914400" rtl="0" eaLnBrk="1" latinLnBrk="0" hangingPunct="1">
              <a:spcBef>
                <a:spcPct val="20000"/>
              </a:spcBef>
              <a:buFont typeface="Arial" pitchFamily="34" charset="0"/>
              <a:buNone/>
              <a:defRPr sz="4200" kern="1200">
                <a:solidFill>
                  <a:schemeClr val="tx1"/>
                </a:solidFill>
                <a:latin typeface="Montserrat" pitchFamily="2" charset="77"/>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b="1" dirty="0" err="1"/>
              <a:t>Atl</a:t>
            </a:r>
            <a:r>
              <a:rPr lang="en-US" sz="2000" b="1" dirty="0"/>
              <a:t> Text: </a:t>
            </a:r>
            <a:r>
              <a:rPr lang="en-US" sz="2000" dirty="0"/>
              <a:t>Shepherd University Logo.</a:t>
            </a:r>
          </a:p>
          <a:p>
            <a:pPr algn="ctr"/>
            <a:endParaRPr lang="en-US" dirty="0"/>
          </a:p>
        </p:txBody>
      </p:sp>
      <p:sp>
        <p:nvSpPr>
          <p:cNvPr id="14" name="Text Placeholder 6"/>
          <p:cNvSpPr txBox="1">
            <a:spLocks/>
          </p:cNvSpPr>
          <p:nvPr/>
        </p:nvSpPr>
        <p:spPr>
          <a:xfrm>
            <a:off x="8600632" y="7214416"/>
            <a:ext cx="3048000" cy="609600"/>
          </a:xfrm>
          <a:prstGeom prst="rect">
            <a:avLst/>
          </a:prstGeom>
        </p:spPr>
        <p:txBody>
          <a:bodyPr/>
          <a:lstStyle>
            <a:lvl1pPr marL="0" indent="0" algn="l" defTabSz="914400" rtl="0" eaLnBrk="1" latinLnBrk="0" hangingPunct="1">
              <a:spcBef>
                <a:spcPct val="20000"/>
              </a:spcBef>
              <a:buFont typeface="Arial" pitchFamily="34" charset="0"/>
              <a:buNone/>
              <a:defRPr sz="4200" kern="1200">
                <a:solidFill>
                  <a:schemeClr val="tx1"/>
                </a:solidFill>
                <a:latin typeface="Montserrat" pitchFamily="2" charset="77"/>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b="1" dirty="0" err="1"/>
              <a:t>Atl</a:t>
            </a:r>
            <a:r>
              <a:rPr lang="en-US" sz="2000" b="1" dirty="0"/>
              <a:t> Text</a:t>
            </a:r>
            <a:r>
              <a:rPr lang="en-US" sz="2000" dirty="0"/>
              <a:t>: Print the course syllabus.</a:t>
            </a:r>
          </a:p>
          <a:p>
            <a:pPr algn="ctr"/>
            <a:endParaRPr lang="en-US" dirty="0"/>
          </a:p>
        </p:txBody>
      </p:sp>
      <p:sp>
        <p:nvSpPr>
          <p:cNvPr id="11" name="Text Placeholder 1">
            <a:extLst>
              <a:ext uri="{FF2B5EF4-FFF2-40B4-BE49-F238E27FC236}">
                <a16:creationId xmlns:a16="http://schemas.microsoft.com/office/drawing/2014/main" id="{5ABF42EA-0A66-DC11-A02D-4F7E129DDE34}"/>
              </a:ext>
            </a:extLst>
          </p:cNvPr>
          <p:cNvSpPr txBox="1">
            <a:spLocks/>
          </p:cNvSpPr>
          <p:nvPr/>
        </p:nvSpPr>
        <p:spPr>
          <a:xfrm>
            <a:off x="14195798" y="4121253"/>
            <a:ext cx="2029429" cy="529098"/>
          </a:xfrm>
          <a:prstGeom prst="rect">
            <a:avLst/>
          </a:prstGeom>
        </p:spPr>
        <p:txBody>
          <a:bodyPr/>
          <a:lstStyle>
            <a:lvl1pPr marL="0" indent="0" algn="l" defTabSz="914400" rtl="0" eaLnBrk="1" latinLnBrk="0" hangingPunct="1">
              <a:spcBef>
                <a:spcPct val="20000"/>
              </a:spcBef>
              <a:buFont typeface="Arial" pitchFamily="34" charset="0"/>
              <a:buNone/>
              <a:defRPr sz="7200" b="1" i="0" kern="1200">
                <a:solidFill>
                  <a:schemeClr val="tx1"/>
                </a:solidFill>
                <a:latin typeface="Montserrat" pitchFamily="2" charset="77"/>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u="sng" dirty="0"/>
              <a:t>Example 3</a:t>
            </a:r>
          </a:p>
        </p:txBody>
      </p:sp>
      <p:pic>
        <p:nvPicPr>
          <p:cNvPr id="3" name="Picture 2" descr="Shepherd University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6112" y="4913811"/>
            <a:ext cx="5270960" cy="1955570"/>
          </a:xfrm>
          <a:prstGeom prst="rect">
            <a:avLst/>
          </a:prstGeom>
        </p:spPr>
      </p:pic>
      <p:pic>
        <p:nvPicPr>
          <p:cNvPr id="4" name="Picture 3" descr="Print the course syllabu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0" y="4939937"/>
            <a:ext cx="1954481" cy="1954481"/>
          </a:xfrm>
          <a:prstGeom prst="rect">
            <a:avLst/>
          </a:prstGeom>
        </p:spPr>
      </p:pic>
      <p:pic>
        <p:nvPicPr>
          <p:cNvPr id="5" name="Picture 4" descr="Visit the Shepherd University Instagra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504" y="4869345"/>
            <a:ext cx="2188723" cy="2057400"/>
          </a:xfrm>
          <a:prstGeom prst="rect">
            <a:avLst/>
          </a:prstGeom>
        </p:spPr>
      </p:pic>
      <p:sp>
        <p:nvSpPr>
          <p:cNvPr id="15" name="Text Placeholder 6"/>
          <p:cNvSpPr txBox="1">
            <a:spLocks/>
          </p:cNvSpPr>
          <p:nvPr/>
        </p:nvSpPr>
        <p:spPr>
          <a:xfrm>
            <a:off x="13194424" y="7214416"/>
            <a:ext cx="3862086" cy="609600"/>
          </a:xfrm>
          <a:prstGeom prst="rect">
            <a:avLst/>
          </a:prstGeom>
        </p:spPr>
        <p:txBody>
          <a:bodyPr/>
          <a:lstStyle>
            <a:lvl1pPr marL="0" indent="0" algn="l" defTabSz="914400" rtl="0" eaLnBrk="1" latinLnBrk="0" hangingPunct="1">
              <a:spcBef>
                <a:spcPct val="20000"/>
              </a:spcBef>
              <a:buFont typeface="Arial" pitchFamily="34" charset="0"/>
              <a:buNone/>
              <a:defRPr sz="4200" kern="1200">
                <a:solidFill>
                  <a:schemeClr val="tx1"/>
                </a:solidFill>
                <a:latin typeface="Montserrat" pitchFamily="2" charset="77"/>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b="1" dirty="0" err="1"/>
              <a:t>Atl</a:t>
            </a:r>
            <a:r>
              <a:rPr lang="en-US" sz="2000" b="1" dirty="0"/>
              <a:t> Text</a:t>
            </a:r>
            <a:r>
              <a:rPr lang="en-US" sz="2000" dirty="0"/>
              <a:t>: Visit the Shepherd University Instagram.</a:t>
            </a:r>
          </a:p>
          <a:p>
            <a:pPr algn="ctr"/>
            <a:endParaRPr lang="en-US" dirty="0"/>
          </a:p>
        </p:txBody>
      </p:sp>
    </p:spTree>
    <p:extLst>
      <p:ext uri="{BB962C8B-B14F-4D97-AF65-F5344CB8AC3E}">
        <p14:creationId xmlns:p14="http://schemas.microsoft.com/office/powerpoint/2010/main" val="2397900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BF42EA-0A66-DC11-A02D-4F7E129DDE34}"/>
              </a:ext>
            </a:extLst>
          </p:cNvPr>
          <p:cNvSpPr>
            <a:spLocks noGrp="1"/>
          </p:cNvSpPr>
          <p:nvPr>
            <p:ph type="title" idx="4294967295"/>
          </p:nvPr>
        </p:nvSpPr>
        <p:spPr>
          <a:xfrm>
            <a:off x="2391758" y="419100"/>
            <a:ext cx="13646242" cy="12827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dirty="0">
                <a:ln>
                  <a:noFill/>
                </a:ln>
                <a:solidFill>
                  <a:schemeClr val="tx1"/>
                </a:solidFill>
                <a:effectLst/>
                <a:uLnTx/>
                <a:uFillTx/>
                <a:latin typeface="Montserrat" pitchFamily="2" charset="77"/>
                <a:ea typeface="+mn-ea"/>
                <a:cs typeface="+mn-cs"/>
              </a:rPr>
              <a:t>Illustrations</a:t>
            </a:r>
          </a:p>
        </p:txBody>
      </p:sp>
      <p:sp>
        <p:nvSpPr>
          <p:cNvPr id="7" name="Text Placeholder 6"/>
          <p:cNvSpPr>
            <a:spLocks noGrp="1"/>
          </p:cNvSpPr>
          <p:nvPr>
            <p:ph type="body" sz="quarter" idx="11"/>
          </p:nvPr>
        </p:nvSpPr>
        <p:spPr>
          <a:xfrm>
            <a:off x="2421255" y="1612232"/>
            <a:ext cx="15409545" cy="1066800"/>
          </a:xfrm>
        </p:spPr>
        <p:txBody>
          <a:bodyPr/>
          <a:lstStyle/>
          <a:p>
            <a:r>
              <a:rPr lang="en-US" sz="3000" dirty="0"/>
              <a:t>For creative illustrations, the intent of the image matters more than the specific details. If there is text included (such as in a cartoon or screenshot of an application) describe both relevant visuals and the relevant text.</a:t>
            </a:r>
          </a:p>
        </p:txBody>
      </p:sp>
      <p:sp>
        <p:nvSpPr>
          <p:cNvPr id="9" name="Text Placeholder 1">
            <a:extLst>
              <a:ext uri="{FF2B5EF4-FFF2-40B4-BE49-F238E27FC236}">
                <a16:creationId xmlns:a16="http://schemas.microsoft.com/office/drawing/2014/main" id="{5ABF42EA-0A66-DC11-A02D-4F7E129DDE34}"/>
              </a:ext>
            </a:extLst>
          </p:cNvPr>
          <p:cNvSpPr txBox="1">
            <a:spLocks/>
          </p:cNvSpPr>
          <p:nvPr/>
        </p:nvSpPr>
        <p:spPr>
          <a:xfrm>
            <a:off x="13030200" y="3872164"/>
            <a:ext cx="2029429" cy="529098"/>
          </a:xfrm>
          <a:prstGeom prst="rect">
            <a:avLst/>
          </a:prstGeom>
        </p:spPr>
        <p:txBody>
          <a:bodyPr/>
          <a:lstStyle>
            <a:lvl1pPr marL="0" indent="0" algn="l" defTabSz="914400" rtl="0" eaLnBrk="1" latinLnBrk="0" hangingPunct="1">
              <a:spcBef>
                <a:spcPct val="20000"/>
              </a:spcBef>
              <a:buFont typeface="Arial" pitchFamily="34" charset="0"/>
              <a:buNone/>
              <a:defRPr sz="7200" b="1" i="0" kern="1200">
                <a:solidFill>
                  <a:schemeClr val="tx1"/>
                </a:solidFill>
                <a:latin typeface="Montserrat" pitchFamily="2" charset="77"/>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a:t>Example 2</a:t>
            </a:r>
          </a:p>
        </p:txBody>
      </p:sp>
      <p:sp>
        <p:nvSpPr>
          <p:cNvPr id="10" name="Text Placeholder 1">
            <a:extLst>
              <a:ext uri="{FF2B5EF4-FFF2-40B4-BE49-F238E27FC236}">
                <a16:creationId xmlns:a16="http://schemas.microsoft.com/office/drawing/2014/main" id="{5ABF42EA-0A66-DC11-A02D-4F7E129DDE34}"/>
              </a:ext>
            </a:extLst>
          </p:cNvPr>
          <p:cNvSpPr txBox="1">
            <a:spLocks/>
          </p:cNvSpPr>
          <p:nvPr/>
        </p:nvSpPr>
        <p:spPr>
          <a:xfrm>
            <a:off x="4776485" y="4065331"/>
            <a:ext cx="2029429" cy="529098"/>
          </a:xfrm>
          <a:prstGeom prst="rect">
            <a:avLst/>
          </a:prstGeom>
        </p:spPr>
        <p:txBody>
          <a:bodyPr/>
          <a:lstStyle>
            <a:lvl1pPr marL="0" indent="0" algn="l" defTabSz="914400" rtl="0" eaLnBrk="1" latinLnBrk="0" hangingPunct="1">
              <a:spcBef>
                <a:spcPct val="20000"/>
              </a:spcBef>
              <a:buFont typeface="Arial" pitchFamily="34" charset="0"/>
              <a:buNone/>
              <a:defRPr sz="7200" b="1" i="0" kern="1200">
                <a:solidFill>
                  <a:schemeClr val="tx1"/>
                </a:solidFill>
                <a:latin typeface="Montserrat" pitchFamily="2" charset="77"/>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a:t>Example 1</a:t>
            </a:r>
          </a:p>
        </p:txBody>
      </p:sp>
      <p:sp>
        <p:nvSpPr>
          <p:cNvPr id="13" name="Text Placeholder 6" descr=" Cartoon of a business man seated behind a desk interviewing a candidate in a suit who has scruffy hair and a long white beard. Text below reads &quot;Mr. Crusoe, I’m concerned about this 20 year gap in your resume.”"/>
          <p:cNvSpPr txBox="1">
            <a:spLocks/>
          </p:cNvSpPr>
          <p:nvPr/>
        </p:nvSpPr>
        <p:spPr>
          <a:xfrm>
            <a:off x="2421255" y="8246071"/>
            <a:ext cx="6467573" cy="609600"/>
          </a:xfrm>
          <a:prstGeom prst="rect">
            <a:avLst/>
          </a:prstGeom>
        </p:spPr>
        <p:txBody>
          <a:bodyPr lIns="91440" tIns="45720" rIns="91440" bIns="45720" anchor="t"/>
          <a:lstStyle>
            <a:lvl1pPr marL="0" indent="0" algn="l" defTabSz="914400" rtl="0" eaLnBrk="1" latinLnBrk="0" hangingPunct="1">
              <a:spcBef>
                <a:spcPct val="20000"/>
              </a:spcBef>
              <a:buFont typeface="Arial" pitchFamily="34" charset="0"/>
              <a:buNone/>
              <a:defRPr sz="4200" kern="1200">
                <a:solidFill>
                  <a:schemeClr val="tx1"/>
                </a:solidFill>
                <a:latin typeface="Montserrat" pitchFamily="2" charset="77"/>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b="1" dirty="0" err="1">
                <a:latin typeface="Montserrat"/>
              </a:rPr>
              <a:t>Atl</a:t>
            </a:r>
            <a:r>
              <a:rPr lang="en-US" sz="2000" b="1" dirty="0">
                <a:latin typeface="Montserrat"/>
              </a:rPr>
              <a:t> Text: </a:t>
            </a:r>
            <a:r>
              <a:rPr lang="en-US" sz="2000" dirty="0">
                <a:latin typeface="Montserrat"/>
              </a:rPr>
              <a:t>Cartoon of a business man seated behind a desk interviewing a candidate in a suit who has scruffy hair and a long white beard. Text below reads "Mr. Crusoe, I’m concerned about this 20 year gap in your resume.”</a:t>
            </a:r>
          </a:p>
        </p:txBody>
      </p:sp>
      <p:sp>
        <p:nvSpPr>
          <p:cNvPr id="14" name="Text Placeholder 6" descr="Illustration of a business person in a bright yellow suit sipping coffee. Instead of a head there is a swirl of ideas and objects."/>
          <p:cNvSpPr txBox="1">
            <a:spLocks/>
          </p:cNvSpPr>
          <p:nvPr/>
        </p:nvSpPr>
        <p:spPr>
          <a:xfrm>
            <a:off x="11689080" y="8246071"/>
            <a:ext cx="4907280" cy="609600"/>
          </a:xfrm>
          <a:prstGeom prst="rect">
            <a:avLst/>
          </a:prstGeom>
        </p:spPr>
        <p:txBody>
          <a:bodyPr lIns="91440" tIns="45720" rIns="91440" bIns="45720" anchor="t"/>
          <a:lstStyle>
            <a:lvl1pPr marL="0" indent="0" algn="l" defTabSz="914400" rtl="0" eaLnBrk="1" latinLnBrk="0" hangingPunct="1">
              <a:spcBef>
                <a:spcPct val="20000"/>
              </a:spcBef>
              <a:buFont typeface="Arial" pitchFamily="34" charset="0"/>
              <a:buNone/>
              <a:defRPr sz="4200" kern="1200">
                <a:solidFill>
                  <a:schemeClr val="tx1"/>
                </a:solidFill>
                <a:latin typeface="Montserrat" pitchFamily="2" charset="77"/>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b="1" dirty="0" err="1">
                <a:latin typeface="Montserrat"/>
              </a:rPr>
              <a:t>Atl</a:t>
            </a:r>
            <a:r>
              <a:rPr lang="en-US" sz="2000" b="1" dirty="0">
                <a:latin typeface="Montserrat"/>
              </a:rPr>
              <a:t> Text</a:t>
            </a:r>
            <a:r>
              <a:rPr lang="en-US" sz="2000" dirty="0">
                <a:latin typeface="Montserrat"/>
              </a:rPr>
              <a:t>:  Illustration of a business person in a bright yellow suit sipping coffee. Instead of a head there is a swirl of ideas and objects.</a:t>
            </a:r>
          </a:p>
        </p:txBody>
      </p:sp>
      <p:pic>
        <p:nvPicPr>
          <p:cNvPr id="6" name="Picture 5" descr="Cartoon of a business man seated behind a desk interviewing a candidate in a suit who has scruffy hair and a long white beard. Text below reads &quot;Mr. Crusoe, I’m concerned about this 20 year gap in your resum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4594429"/>
            <a:ext cx="3352800" cy="3458475"/>
          </a:xfrm>
          <a:prstGeom prst="rect">
            <a:avLst/>
          </a:prstGeom>
          <a:ln>
            <a:solidFill>
              <a:schemeClr val="accent1"/>
            </a:solidFill>
          </a:ln>
        </p:spPr>
      </p:pic>
      <p:pic>
        <p:nvPicPr>
          <p:cNvPr id="8" name="Picture 7" descr="Illustration of a business person in a bright yellow suit sipping coffee. Instead of a head there is a swirl of ideas and objec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96800" y="4594320"/>
            <a:ext cx="3291840" cy="3291840"/>
          </a:xfrm>
          <a:prstGeom prst="rect">
            <a:avLst/>
          </a:prstGeom>
        </p:spPr>
      </p:pic>
    </p:spTree>
    <p:extLst>
      <p:ext uri="{BB962C8B-B14F-4D97-AF65-F5344CB8AC3E}">
        <p14:creationId xmlns:p14="http://schemas.microsoft.com/office/powerpoint/2010/main" val="2516063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BF42EA-0A66-DC11-A02D-4F7E129DDE34}"/>
              </a:ext>
            </a:extLst>
          </p:cNvPr>
          <p:cNvSpPr>
            <a:spLocks noGrp="1"/>
          </p:cNvSpPr>
          <p:nvPr>
            <p:ph type="title" idx="4294967295"/>
          </p:nvPr>
        </p:nvSpPr>
        <p:spPr>
          <a:xfrm>
            <a:off x="2391758" y="419100"/>
            <a:ext cx="13646242" cy="12827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dirty="0">
                <a:ln>
                  <a:noFill/>
                </a:ln>
                <a:solidFill>
                  <a:schemeClr val="tx1"/>
                </a:solidFill>
                <a:effectLst/>
                <a:uLnTx/>
                <a:uFillTx/>
                <a:latin typeface="Montserrat" pitchFamily="2" charset="77"/>
                <a:ea typeface="+mn-ea"/>
                <a:cs typeface="+mn-cs"/>
              </a:rPr>
              <a:t>Diagrams</a:t>
            </a:r>
          </a:p>
        </p:txBody>
      </p:sp>
      <p:sp>
        <p:nvSpPr>
          <p:cNvPr id="7" name="Text Placeholder 6"/>
          <p:cNvSpPr>
            <a:spLocks noGrp="1"/>
          </p:cNvSpPr>
          <p:nvPr>
            <p:ph type="body" sz="quarter" idx="11"/>
          </p:nvPr>
        </p:nvSpPr>
        <p:spPr>
          <a:xfrm>
            <a:off x="2391758" y="1610139"/>
            <a:ext cx="15409545" cy="1066800"/>
          </a:xfrm>
        </p:spPr>
        <p:txBody>
          <a:bodyPr/>
          <a:lstStyle/>
          <a:p>
            <a:r>
              <a:rPr lang="en-US" sz="3000" dirty="0"/>
              <a:t>For diagrams and other images that aim to share specific data points, consider if you can summarize in a sentence or two the graphic’s key meaning and data points. For complex images, you may want to supplement with adjacent page text and/or a link to the full data.</a:t>
            </a:r>
          </a:p>
        </p:txBody>
      </p:sp>
      <p:sp>
        <p:nvSpPr>
          <p:cNvPr id="9" name="Text Placeholder 1">
            <a:extLst>
              <a:ext uri="{FF2B5EF4-FFF2-40B4-BE49-F238E27FC236}">
                <a16:creationId xmlns:a16="http://schemas.microsoft.com/office/drawing/2014/main" id="{5ABF42EA-0A66-DC11-A02D-4F7E129DDE34}"/>
              </a:ext>
            </a:extLst>
          </p:cNvPr>
          <p:cNvSpPr txBox="1">
            <a:spLocks/>
          </p:cNvSpPr>
          <p:nvPr/>
        </p:nvSpPr>
        <p:spPr>
          <a:xfrm>
            <a:off x="13030200" y="3872164"/>
            <a:ext cx="2029429" cy="529098"/>
          </a:xfrm>
          <a:prstGeom prst="rect">
            <a:avLst/>
          </a:prstGeom>
        </p:spPr>
        <p:txBody>
          <a:bodyPr/>
          <a:lstStyle>
            <a:lvl1pPr marL="0" indent="0" algn="l" defTabSz="914400" rtl="0" eaLnBrk="1" latinLnBrk="0" hangingPunct="1">
              <a:spcBef>
                <a:spcPct val="20000"/>
              </a:spcBef>
              <a:buFont typeface="Arial" pitchFamily="34" charset="0"/>
              <a:buNone/>
              <a:defRPr sz="7200" b="1" i="0" kern="1200">
                <a:solidFill>
                  <a:schemeClr val="tx1"/>
                </a:solidFill>
                <a:latin typeface="Montserrat" pitchFamily="2" charset="77"/>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a:t>Example 2</a:t>
            </a:r>
          </a:p>
        </p:txBody>
      </p:sp>
      <p:sp>
        <p:nvSpPr>
          <p:cNvPr id="10" name="Text Placeholder 1">
            <a:extLst>
              <a:ext uri="{FF2B5EF4-FFF2-40B4-BE49-F238E27FC236}">
                <a16:creationId xmlns:a16="http://schemas.microsoft.com/office/drawing/2014/main" id="{5ABF42EA-0A66-DC11-A02D-4F7E129DDE34}"/>
              </a:ext>
            </a:extLst>
          </p:cNvPr>
          <p:cNvSpPr txBox="1">
            <a:spLocks/>
          </p:cNvSpPr>
          <p:nvPr/>
        </p:nvSpPr>
        <p:spPr>
          <a:xfrm>
            <a:off x="4776485" y="4065331"/>
            <a:ext cx="2029429" cy="529098"/>
          </a:xfrm>
          <a:prstGeom prst="rect">
            <a:avLst/>
          </a:prstGeom>
        </p:spPr>
        <p:txBody>
          <a:bodyPr/>
          <a:lstStyle>
            <a:lvl1pPr marL="0" indent="0" algn="l" defTabSz="914400" rtl="0" eaLnBrk="1" latinLnBrk="0" hangingPunct="1">
              <a:spcBef>
                <a:spcPct val="20000"/>
              </a:spcBef>
              <a:buFont typeface="Arial" pitchFamily="34" charset="0"/>
              <a:buNone/>
              <a:defRPr sz="7200" b="1" i="0" kern="1200">
                <a:solidFill>
                  <a:schemeClr val="tx1"/>
                </a:solidFill>
                <a:latin typeface="Montserrat" pitchFamily="2" charset="77"/>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a:t>Example 1</a:t>
            </a:r>
          </a:p>
        </p:txBody>
      </p:sp>
      <p:sp>
        <p:nvSpPr>
          <p:cNvPr id="13" name="Text Placeholder 6"/>
          <p:cNvSpPr txBox="1">
            <a:spLocks/>
          </p:cNvSpPr>
          <p:nvPr/>
        </p:nvSpPr>
        <p:spPr>
          <a:xfrm>
            <a:off x="2743200" y="8246071"/>
            <a:ext cx="5861684" cy="609600"/>
          </a:xfrm>
          <a:prstGeom prst="rect">
            <a:avLst/>
          </a:prstGeom>
        </p:spPr>
        <p:txBody>
          <a:bodyPr/>
          <a:lstStyle>
            <a:lvl1pPr marL="0" indent="0" algn="l" defTabSz="914400" rtl="0" eaLnBrk="1" latinLnBrk="0" hangingPunct="1">
              <a:spcBef>
                <a:spcPct val="20000"/>
              </a:spcBef>
              <a:buFont typeface="Arial" pitchFamily="34" charset="0"/>
              <a:buNone/>
              <a:defRPr sz="4200" kern="1200">
                <a:solidFill>
                  <a:schemeClr val="tx1"/>
                </a:solidFill>
                <a:latin typeface="Montserrat" pitchFamily="2" charset="77"/>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b="1" dirty="0" err="1"/>
              <a:t>Atl</a:t>
            </a:r>
            <a:r>
              <a:rPr lang="en-US" sz="2000" b="1" dirty="0"/>
              <a:t> Text: </a:t>
            </a:r>
            <a:r>
              <a:rPr lang="en-US" sz="2000" dirty="0"/>
              <a:t>Diagram of Soil Layers on Earth, from top going down: organic layer, topsoil layer, subsoil layer, parent rock layer, and last bedrock layer.</a:t>
            </a:r>
          </a:p>
        </p:txBody>
      </p:sp>
      <p:sp>
        <p:nvSpPr>
          <p:cNvPr id="14" name="Text Placeholder 6"/>
          <p:cNvSpPr txBox="1">
            <a:spLocks/>
          </p:cNvSpPr>
          <p:nvPr/>
        </p:nvSpPr>
        <p:spPr>
          <a:xfrm>
            <a:off x="10515600" y="8246071"/>
            <a:ext cx="6858957" cy="609600"/>
          </a:xfrm>
          <a:prstGeom prst="rect">
            <a:avLst/>
          </a:prstGeom>
        </p:spPr>
        <p:txBody>
          <a:bodyPr/>
          <a:lstStyle>
            <a:lvl1pPr marL="0" indent="0" algn="l" defTabSz="914400" rtl="0" eaLnBrk="1" latinLnBrk="0" hangingPunct="1">
              <a:spcBef>
                <a:spcPct val="20000"/>
              </a:spcBef>
              <a:buFont typeface="Arial" pitchFamily="34" charset="0"/>
              <a:buNone/>
              <a:defRPr sz="4200" kern="1200">
                <a:solidFill>
                  <a:schemeClr val="tx1"/>
                </a:solidFill>
                <a:latin typeface="Montserrat" pitchFamily="2" charset="77"/>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b="1" dirty="0" err="1"/>
              <a:t>Atl</a:t>
            </a:r>
            <a:r>
              <a:rPr lang="en-US" sz="2000" b="1" dirty="0"/>
              <a:t> Text</a:t>
            </a:r>
            <a:r>
              <a:rPr lang="en-US" sz="2000" dirty="0"/>
              <a:t>:  World Map of GDP per country in the Trillions. From most to least: US $20, China $13, Japan $5, Germany $4, India $2.80, UK $2.80, France $2.70, Brazil $2.10, Italy $2, and Canada $1.70. </a:t>
            </a:r>
          </a:p>
        </p:txBody>
      </p:sp>
      <p:pic>
        <p:nvPicPr>
          <p:cNvPr id="3" name="Picture 2" descr="Diagram of Soil Layers on Earth, from top going down: organic layer, topsoil layer, subsoil layer, parent rock layer, and last bedrock lay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9459" y="4581824"/>
            <a:ext cx="4983480" cy="3322320"/>
          </a:xfrm>
          <a:prstGeom prst="rect">
            <a:avLst/>
          </a:prstGeom>
        </p:spPr>
      </p:pic>
      <p:pic>
        <p:nvPicPr>
          <p:cNvPr id="4" name="Picture 3" descr="World Map of GDP per country in the Trillions. From most to least: US $20, China $13, Japan $5, Germany $4, India $2.80, UK $2.80, France $2.70, Brazil $2.10, Italy $2, and Canada $1.7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435" y="4313903"/>
            <a:ext cx="6858957" cy="3858163"/>
          </a:xfrm>
          <a:prstGeom prst="rect">
            <a:avLst/>
          </a:prstGeom>
        </p:spPr>
      </p:pic>
    </p:spTree>
    <p:extLst>
      <p:ext uri="{BB962C8B-B14F-4D97-AF65-F5344CB8AC3E}">
        <p14:creationId xmlns:p14="http://schemas.microsoft.com/office/powerpoint/2010/main" val="3765309917"/>
      </p:ext>
    </p:extLst>
  </p:cSld>
  <p:clrMapOvr>
    <a:masterClrMapping/>
  </p:clrMapOvr>
</p:sld>
</file>

<file path=ppt/theme/theme1.xml><?xml version="1.0" encoding="utf-8"?>
<a:theme xmlns:a="http://schemas.openxmlformats.org/drawingml/2006/main" name="Office Theme">
  <a:themeElements>
    <a:clrScheme name="Shepherd U Colors">
      <a:dk1>
        <a:srgbClr val="031E42"/>
      </a:dk1>
      <a:lt1>
        <a:srgbClr val="F9BD00"/>
      </a:lt1>
      <a:dk2>
        <a:srgbClr val="FEFEFE"/>
      </a:dk2>
      <a:lt2>
        <a:srgbClr val="FEFEFE"/>
      </a:lt2>
      <a:accent1>
        <a:srgbClr val="2A436D"/>
      </a:accent1>
      <a:accent2>
        <a:srgbClr val="C0B460"/>
      </a:accent2>
      <a:accent3>
        <a:srgbClr val="A33840"/>
      </a:accent3>
      <a:accent4>
        <a:srgbClr val="568C9F"/>
      </a:accent4>
      <a:accent5>
        <a:srgbClr val="5F661E"/>
      </a:accent5>
      <a:accent6>
        <a:srgbClr val="F79646"/>
      </a:accent6>
      <a:hlink>
        <a:srgbClr val="F9BD00"/>
      </a:hlink>
      <a:folHlink>
        <a:srgbClr val="568C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88B40F30-93FC-1740-B625-F096F1FC4C4F}" vid="{3B44F2B9-D4E7-ED42-B3D8-C3CD1BFD9B6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EC9C0F2F907A4CB7E3615183D192C1" ma:contentTypeVersion="18" ma:contentTypeDescription="Create a new document." ma:contentTypeScope="" ma:versionID="fcd7d9a9d6925a65ff853134c4e65810">
  <xsd:schema xmlns:xsd="http://www.w3.org/2001/XMLSchema" xmlns:xs="http://www.w3.org/2001/XMLSchema" xmlns:p="http://schemas.microsoft.com/office/2006/metadata/properties" xmlns:ns2="1cdf73d4-ef6c-43d2-a0f2-a9816e8dba5a" xmlns:ns3="66d376f7-0e5e-4168-9dc3-8368d5613253" targetNamespace="http://schemas.microsoft.com/office/2006/metadata/properties" ma:root="true" ma:fieldsID="f1817a1f80b98a0d484e93eae51ca1bc" ns2:_="" ns3:_="">
    <xsd:import namespace="1cdf73d4-ef6c-43d2-a0f2-a9816e8dba5a"/>
    <xsd:import namespace="66d376f7-0e5e-4168-9dc3-8368d56132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df73d4-ef6c-43d2-a0f2-a9816e8dba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b576853-d57a-4c36-8d18-0a3c964cf8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6d376f7-0e5e-4168-9dc3-8368d561325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a5f534e-4959-4129-9a5c-2b2e017962d3}" ma:internalName="TaxCatchAll" ma:showField="CatchAllData" ma:web="66d376f7-0e5e-4168-9dc3-8368d56132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cdf73d4-ef6c-43d2-a0f2-a9816e8dba5a">
      <Terms xmlns="http://schemas.microsoft.com/office/infopath/2007/PartnerControls"/>
    </lcf76f155ced4ddcb4097134ff3c332f>
    <TaxCatchAll xmlns="66d376f7-0e5e-4168-9dc3-8368d5613253" xsi:nil="true"/>
  </documentManagement>
</p:properties>
</file>

<file path=customXml/itemProps1.xml><?xml version="1.0" encoding="utf-8"?>
<ds:datastoreItem xmlns:ds="http://schemas.openxmlformats.org/officeDocument/2006/customXml" ds:itemID="{CC09967C-4172-4FFF-BB4E-F1E97B1DBF14}">
  <ds:schemaRefs>
    <ds:schemaRef ds:uri="http://schemas.microsoft.com/sharepoint/v3/contenttype/forms"/>
  </ds:schemaRefs>
</ds:datastoreItem>
</file>

<file path=customXml/itemProps2.xml><?xml version="1.0" encoding="utf-8"?>
<ds:datastoreItem xmlns:ds="http://schemas.openxmlformats.org/officeDocument/2006/customXml" ds:itemID="{1FC3F77B-48DB-4E84-804F-DA9EE495D5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df73d4-ef6c-43d2-a0f2-a9816e8dba5a"/>
    <ds:schemaRef ds:uri="66d376f7-0e5e-4168-9dc3-8368d56132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66BDFA5-ABDB-45C3-A67E-165D533288D1}">
  <ds:schemaRefs>
    <ds:schemaRef ds:uri="http://schemas.microsoft.com/office/2006/metadata/properties"/>
    <ds:schemaRef ds:uri="http://schemas.microsoft.com/office/infopath/2007/PartnerControls"/>
    <ds:schemaRef ds:uri="1cdf73d4-ef6c-43d2-a0f2-a9816e8dba5a"/>
    <ds:schemaRef ds:uri="66d376f7-0e5e-4168-9dc3-8368d5613253"/>
  </ds:schemaRefs>
</ds:datastoreItem>
</file>

<file path=docProps/app.xml><?xml version="1.0" encoding="utf-8"?>
<Properties xmlns="http://schemas.openxmlformats.org/officeDocument/2006/extended-properties" xmlns:vt="http://schemas.openxmlformats.org/officeDocument/2006/docPropsVTypes">
  <Template>Shepherd Presentation Template</Template>
  <TotalTime>382</TotalTime>
  <Words>599</Words>
  <Application>Microsoft Office PowerPoint</Application>
  <PresentationFormat>Custom</PresentationFormat>
  <Paragraphs>44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Alternative Text for Images</vt:lpstr>
      <vt:lpstr>What is Alternative Text?</vt:lpstr>
      <vt:lpstr>Alt Text Best Practices</vt:lpstr>
      <vt:lpstr>Photographs</vt:lpstr>
      <vt:lpstr>Example 2</vt:lpstr>
      <vt:lpstr>Illustrations</vt:lpstr>
      <vt:lpstr>Diagrams</vt:lpstr>
    </vt:vector>
  </TitlesOfParts>
  <Company>Shepherd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Anders</dc:creator>
  <cp:lastModifiedBy>Jessica Anders</cp:lastModifiedBy>
  <cp:revision>28</cp:revision>
  <dcterms:created xsi:type="dcterms:W3CDTF">2025-02-07T20:09:04Z</dcterms:created>
  <dcterms:modified xsi:type="dcterms:W3CDTF">2025-07-24T16:05:08Z</dcterms:modified>
  <dc:identifier>DAGC34D7TAE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0x01010092EC9C0F2F907A4CB7E3615183D192C1</vt:lpwstr>
  </property>
  <property fmtid="{D5CDD505-2E9C-101B-9397-08002B2CF9AE}" pid="3" name="MediaServiceImageTags">
    <vt:lpwstr/>
  </property>
</Properties>
</file>